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6E4AFA-6827-4E03-AAC2-42BF8CB5176D}" v="1247" dt="2023-11-28T17:29:49.339"/>
    <p1510:client id="{6224779C-8444-43DA-6E6C-2D7012D50968}" v="2" dt="2023-12-03T22:08:28.347"/>
    <p1510:client id="{9132BDF1-9B9B-79BE-D1A9-348CD0AC40C8}" v="23" dt="2023-12-06T15:42:44.725"/>
    <p1510:client id="{91C697CC-B4AF-862D-D974-00B6D46D734F}" v="64" dt="2023-11-28T22:29:07.6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rique Freitas 16159" userId="S::henriquefreitas16159@alunos.agevcarvalho.pt::54e35baa-bded-408f-a2b2-6fbde0db2527" providerId="AD" clId="Web-{91C697CC-B4AF-862D-D974-00B6D46D734F}"/>
    <pc:docChg chg="modSld">
      <pc:chgData name="Henrique Freitas 16159" userId="S::henriquefreitas16159@alunos.agevcarvalho.pt::54e35baa-bded-408f-a2b2-6fbde0db2527" providerId="AD" clId="Web-{91C697CC-B4AF-862D-D974-00B6D46D734F}" dt="2023-11-28T22:29:07.002" v="53" actId="20577"/>
      <pc:docMkLst>
        <pc:docMk/>
      </pc:docMkLst>
      <pc:sldChg chg="modSp">
        <pc:chgData name="Henrique Freitas 16159" userId="S::henriquefreitas16159@alunos.agevcarvalho.pt::54e35baa-bded-408f-a2b2-6fbde0db2527" providerId="AD" clId="Web-{91C697CC-B4AF-862D-D974-00B6D46D734F}" dt="2023-11-28T22:29:07.002" v="53" actId="20577"/>
        <pc:sldMkLst>
          <pc:docMk/>
          <pc:sldMk cId="977760598" sldId="257"/>
        </pc:sldMkLst>
        <pc:spChg chg="mod">
          <ac:chgData name="Henrique Freitas 16159" userId="S::henriquefreitas16159@alunos.agevcarvalho.pt::54e35baa-bded-408f-a2b2-6fbde0db2527" providerId="AD" clId="Web-{91C697CC-B4AF-862D-D974-00B6D46D734F}" dt="2023-11-28T22:29:07.002" v="53" actId="20577"/>
          <ac:spMkLst>
            <pc:docMk/>
            <pc:sldMk cId="977760598" sldId="257"/>
            <ac:spMk id="3" creationId="{3194B73B-74CB-C99C-BEDB-CF043AD93147}"/>
          </ac:spMkLst>
        </pc:spChg>
      </pc:sldChg>
      <pc:sldChg chg="modSp">
        <pc:chgData name="Henrique Freitas 16159" userId="S::henriquefreitas16159@alunos.agevcarvalho.pt::54e35baa-bded-408f-a2b2-6fbde0db2527" providerId="AD" clId="Web-{91C697CC-B4AF-862D-D974-00B6D46D734F}" dt="2023-11-28T22:25:29.275" v="42" actId="20577"/>
        <pc:sldMkLst>
          <pc:docMk/>
          <pc:sldMk cId="70655473" sldId="258"/>
        </pc:sldMkLst>
        <pc:spChg chg="mod">
          <ac:chgData name="Henrique Freitas 16159" userId="S::henriquefreitas16159@alunos.agevcarvalho.pt::54e35baa-bded-408f-a2b2-6fbde0db2527" providerId="AD" clId="Web-{91C697CC-B4AF-862D-D974-00B6D46D734F}" dt="2023-11-28T22:25:29.275" v="42" actId="20577"/>
          <ac:spMkLst>
            <pc:docMk/>
            <pc:sldMk cId="70655473" sldId="258"/>
            <ac:spMk id="3" creationId="{14BBDFBD-33E8-EC15-BD0E-8F5E8A43014E}"/>
          </ac:spMkLst>
        </pc:spChg>
      </pc:sldChg>
      <pc:sldChg chg="addSp modSp">
        <pc:chgData name="Henrique Freitas 16159" userId="S::henriquefreitas16159@alunos.agevcarvalho.pt::54e35baa-bded-408f-a2b2-6fbde0db2527" providerId="AD" clId="Web-{91C697CC-B4AF-862D-D974-00B6D46D734F}" dt="2023-11-28T19:23:10.215" v="25" actId="1076"/>
        <pc:sldMkLst>
          <pc:docMk/>
          <pc:sldMk cId="1085836778" sldId="261"/>
        </pc:sldMkLst>
        <pc:spChg chg="mod">
          <ac:chgData name="Henrique Freitas 16159" userId="S::henriquefreitas16159@alunos.agevcarvalho.pt::54e35baa-bded-408f-a2b2-6fbde0db2527" providerId="AD" clId="Web-{91C697CC-B4AF-862D-D974-00B6D46D734F}" dt="2023-11-28T19:22:21.728" v="10" actId="1076"/>
          <ac:spMkLst>
            <pc:docMk/>
            <pc:sldMk cId="1085836778" sldId="261"/>
            <ac:spMk id="2" creationId="{0B2EF08F-9A38-8CB8-9B89-E3C9525476A3}"/>
          </ac:spMkLst>
        </pc:spChg>
        <pc:spChg chg="mod">
          <ac:chgData name="Henrique Freitas 16159" userId="S::henriquefreitas16159@alunos.agevcarvalho.pt::54e35baa-bded-408f-a2b2-6fbde0db2527" providerId="AD" clId="Web-{91C697CC-B4AF-862D-D974-00B6D46D734F}" dt="2023-11-28T19:22:16.946" v="9" actId="1076"/>
          <ac:spMkLst>
            <pc:docMk/>
            <pc:sldMk cId="1085836778" sldId="261"/>
            <ac:spMk id="3" creationId="{A4FD77A2-EBF1-471D-27EA-508E26B7DEF5}"/>
          </ac:spMkLst>
        </pc:spChg>
        <pc:spChg chg="add mod">
          <ac:chgData name="Henrique Freitas 16159" userId="S::henriquefreitas16159@alunos.agevcarvalho.pt::54e35baa-bded-408f-a2b2-6fbde0db2527" providerId="AD" clId="Web-{91C697CC-B4AF-862D-D974-00B6D46D734F}" dt="2023-11-28T19:23:10.215" v="25" actId="1076"/>
          <ac:spMkLst>
            <pc:docMk/>
            <pc:sldMk cId="1085836778" sldId="261"/>
            <ac:spMk id="4" creationId="{9DD87FB2-4970-E26B-8BC1-5DB4FB47E142}"/>
          </ac:spMkLst>
        </pc:spChg>
      </pc:sldChg>
    </pc:docChg>
  </pc:docChgLst>
  <pc:docChgLst>
    <pc:chgData name="Henrique Freitas 16159" userId="S::henriquefreitas16159@alunos.agevcarvalho.pt::54e35baa-bded-408f-a2b2-6fbde0db2527" providerId="AD" clId="Web-{9132BDF1-9B9B-79BE-D1A9-348CD0AC40C8}"/>
    <pc:docChg chg="modSld sldOrd">
      <pc:chgData name="Henrique Freitas 16159" userId="S::henriquefreitas16159@alunos.agevcarvalho.pt::54e35baa-bded-408f-a2b2-6fbde0db2527" providerId="AD" clId="Web-{9132BDF1-9B9B-79BE-D1A9-348CD0AC40C8}" dt="2023-12-06T15:42:44.725" v="21"/>
      <pc:docMkLst>
        <pc:docMk/>
      </pc:docMkLst>
      <pc:sldChg chg="modTransition">
        <pc:chgData name="Henrique Freitas 16159" userId="S::henriquefreitas16159@alunos.agevcarvalho.pt::54e35baa-bded-408f-a2b2-6fbde0db2527" providerId="AD" clId="Web-{9132BDF1-9B9B-79BE-D1A9-348CD0AC40C8}" dt="2023-12-06T14:46:05.015" v="0"/>
        <pc:sldMkLst>
          <pc:docMk/>
          <pc:sldMk cId="988977761" sldId="256"/>
        </pc:sldMkLst>
      </pc:sldChg>
      <pc:sldChg chg="modSp modTransition">
        <pc:chgData name="Henrique Freitas 16159" userId="S::henriquefreitas16159@alunos.agevcarvalho.pt::54e35baa-bded-408f-a2b2-6fbde0db2527" providerId="AD" clId="Web-{9132BDF1-9B9B-79BE-D1A9-348CD0AC40C8}" dt="2023-12-06T15:12:49.179" v="19" actId="20577"/>
        <pc:sldMkLst>
          <pc:docMk/>
          <pc:sldMk cId="977760598" sldId="257"/>
        </pc:sldMkLst>
        <pc:spChg chg="mod">
          <ac:chgData name="Henrique Freitas 16159" userId="S::henriquefreitas16159@alunos.agevcarvalho.pt::54e35baa-bded-408f-a2b2-6fbde0db2527" providerId="AD" clId="Web-{9132BDF1-9B9B-79BE-D1A9-348CD0AC40C8}" dt="2023-12-06T15:12:49.179" v="19" actId="20577"/>
          <ac:spMkLst>
            <pc:docMk/>
            <pc:sldMk cId="977760598" sldId="257"/>
            <ac:spMk id="3" creationId="{3194B73B-74CB-C99C-BEDB-CF043AD93147}"/>
          </ac:spMkLst>
        </pc:spChg>
      </pc:sldChg>
      <pc:sldChg chg="modTransition">
        <pc:chgData name="Henrique Freitas 16159" userId="S::henriquefreitas16159@alunos.agevcarvalho.pt::54e35baa-bded-408f-a2b2-6fbde0db2527" providerId="AD" clId="Web-{9132BDF1-9B9B-79BE-D1A9-348CD0AC40C8}" dt="2023-12-06T14:46:22.406" v="2"/>
        <pc:sldMkLst>
          <pc:docMk/>
          <pc:sldMk cId="70655473" sldId="258"/>
        </pc:sldMkLst>
      </pc:sldChg>
      <pc:sldChg chg="modTransition">
        <pc:chgData name="Henrique Freitas 16159" userId="S::henriquefreitas16159@alunos.agevcarvalho.pt::54e35baa-bded-408f-a2b2-6fbde0db2527" providerId="AD" clId="Web-{9132BDF1-9B9B-79BE-D1A9-348CD0AC40C8}" dt="2023-12-06T14:46:39.767" v="3"/>
        <pc:sldMkLst>
          <pc:docMk/>
          <pc:sldMk cId="963948914" sldId="259"/>
        </pc:sldMkLst>
      </pc:sldChg>
      <pc:sldChg chg="modTransition">
        <pc:chgData name="Henrique Freitas 16159" userId="S::henriquefreitas16159@alunos.agevcarvalho.pt::54e35baa-bded-408f-a2b2-6fbde0db2527" providerId="AD" clId="Web-{9132BDF1-9B9B-79BE-D1A9-348CD0AC40C8}" dt="2023-12-06T14:46:51.236" v="5"/>
        <pc:sldMkLst>
          <pc:docMk/>
          <pc:sldMk cId="1085836778" sldId="261"/>
        </pc:sldMkLst>
      </pc:sldChg>
      <pc:sldChg chg="ord modTransition">
        <pc:chgData name="Henrique Freitas 16159" userId="S::henriquefreitas16159@alunos.agevcarvalho.pt::54e35baa-bded-408f-a2b2-6fbde0db2527" providerId="AD" clId="Web-{9132BDF1-9B9B-79BE-D1A9-348CD0AC40C8}" dt="2023-12-06T15:42:44.725" v="21"/>
        <pc:sldMkLst>
          <pc:docMk/>
          <pc:sldMk cId="1635412531" sldId="262"/>
        </pc:sldMkLst>
      </pc:sldChg>
    </pc:docChg>
  </pc:docChgLst>
  <pc:docChgLst>
    <pc:chgData name="Henrique Freitas 16159" userId="S::henriquefreitas16159@alunos.agevcarvalho.pt::54e35baa-bded-408f-a2b2-6fbde0db2527" providerId="AD" clId="Web-{6224779C-8444-43DA-6E6C-2D7012D50968}"/>
    <pc:docChg chg="modSld">
      <pc:chgData name="Henrique Freitas 16159" userId="S::henriquefreitas16159@alunos.agevcarvalho.pt::54e35baa-bded-408f-a2b2-6fbde0db2527" providerId="AD" clId="Web-{6224779C-8444-43DA-6E6C-2D7012D50968}" dt="2023-12-03T22:08:28.347" v="1"/>
      <pc:docMkLst>
        <pc:docMk/>
      </pc:docMkLst>
      <pc:sldChg chg="delAnim">
        <pc:chgData name="Henrique Freitas 16159" userId="S::henriquefreitas16159@alunos.agevcarvalho.pt::54e35baa-bded-408f-a2b2-6fbde0db2527" providerId="AD" clId="Web-{6224779C-8444-43DA-6E6C-2D7012D50968}" dt="2023-12-03T22:08:28.347" v="1"/>
        <pc:sldMkLst>
          <pc:docMk/>
          <pc:sldMk cId="988977761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C0BB-DC71-4713-A787-95011EDB8CA8}" type="datetimeFigureOut">
              <a:rPr lang="pt-PT" smtClean="0"/>
              <a:t>06/12/2023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6595-07AD-4646-803E-1CCE41789BE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35360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C0BB-DC71-4713-A787-95011EDB8CA8}" type="datetimeFigureOut">
              <a:rPr lang="pt-PT" smtClean="0"/>
              <a:t>06/12/2023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6595-07AD-4646-803E-1CCE41789BE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42510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C0BB-DC71-4713-A787-95011EDB8CA8}" type="datetimeFigureOut">
              <a:rPr lang="pt-PT" smtClean="0"/>
              <a:t>06/12/2023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6595-07AD-4646-803E-1CCE41789BE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5171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C0BB-DC71-4713-A787-95011EDB8CA8}" type="datetimeFigureOut">
              <a:rPr lang="pt-PT" smtClean="0"/>
              <a:t>06/12/2023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6595-07AD-4646-803E-1CCE41789BE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3056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C0BB-DC71-4713-A787-95011EDB8CA8}" type="datetimeFigureOut">
              <a:rPr lang="pt-PT" smtClean="0"/>
              <a:t>06/12/2023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6595-07AD-4646-803E-1CCE41789BE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14626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C0BB-DC71-4713-A787-95011EDB8CA8}" type="datetimeFigureOut">
              <a:rPr lang="pt-PT" smtClean="0"/>
              <a:t>06/12/2023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6595-07AD-4646-803E-1CCE41789BE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56420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C0BB-DC71-4713-A787-95011EDB8CA8}" type="datetimeFigureOut">
              <a:rPr lang="pt-PT" smtClean="0"/>
              <a:t>06/12/2023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6595-07AD-4646-803E-1CCE41789BE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49149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C0BB-DC71-4713-A787-95011EDB8CA8}" type="datetimeFigureOut">
              <a:rPr lang="pt-PT" smtClean="0"/>
              <a:t>06/12/2023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6595-07AD-4646-803E-1CCE41789BE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5550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C0BB-DC71-4713-A787-95011EDB8CA8}" type="datetimeFigureOut">
              <a:rPr lang="pt-PT" smtClean="0"/>
              <a:t>06/12/2023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6595-07AD-4646-803E-1CCE41789BE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69934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C0BB-DC71-4713-A787-95011EDB8CA8}" type="datetimeFigureOut">
              <a:rPr lang="pt-PT" smtClean="0"/>
              <a:t>06/12/2023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6595-07AD-4646-803E-1CCE41789BE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89164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1C0BB-DC71-4713-A787-95011EDB8CA8}" type="datetimeFigureOut">
              <a:rPr lang="pt-PT" smtClean="0"/>
              <a:t>06/12/2023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16595-07AD-4646-803E-1CCE41789BE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8066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1C0BB-DC71-4713-A787-95011EDB8CA8}" type="datetimeFigureOut">
              <a:rPr lang="pt-PT" smtClean="0"/>
              <a:t>06/12/2023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16595-07AD-4646-803E-1CCE41789BE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32066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t.wikipedia.org/wiki/Anne_Sullivan" TargetMode="External"/><Relationship Id="rId2" Type="http://schemas.openxmlformats.org/officeDocument/2006/relationships/hyperlink" Target="https://turmadamonica.uol.com.br/donasdarua/perfil/annesulliva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8F58EDD9-0685-44E6-9B72-108BB10E1A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60909" y="264767"/>
            <a:ext cx="6562262" cy="3269215"/>
          </a:xfrm>
          <a:noFill/>
        </p:spPr>
        <p:txBody>
          <a:bodyPr>
            <a:normAutofit/>
          </a:bodyPr>
          <a:lstStyle/>
          <a:p>
            <a:r>
              <a:rPr lang="pt-PT" sz="4400">
                <a:cs typeface="Calibri Light"/>
              </a:rPr>
              <a:t>Trabalho de Investigação</a:t>
            </a:r>
            <a:br>
              <a:rPr lang="pt-PT">
                <a:cs typeface="Calibri Light"/>
              </a:rPr>
            </a:br>
            <a:br>
              <a:rPr lang="pt-PT">
                <a:cs typeface="Calibri Light"/>
              </a:rPr>
            </a:br>
            <a:r>
              <a:rPr lang="pt-PT">
                <a:cs typeface="Calibri Light"/>
              </a:rPr>
              <a:t>Anne Sullivan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5237" y="4593636"/>
            <a:ext cx="6562262" cy="1590165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PT">
                <a:cs typeface="Calibri"/>
              </a:rPr>
              <a:t>Henrique Melo Gomes de Freitas - Nº 7</a:t>
            </a:r>
            <a:endParaRPr lang="pt-PT"/>
          </a:p>
          <a:p>
            <a:r>
              <a:rPr lang="pt-PT">
                <a:cs typeface="Calibri"/>
              </a:rPr>
              <a:t>Turma: 4º Ano</a:t>
            </a:r>
          </a:p>
          <a:p>
            <a:r>
              <a:rPr lang="pt-PT">
                <a:cs typeface="Calibri"/>
              </a:rPr>
              <a:t>Escola Básica de </a:t>
            </a:r>
            <a:r>
              <a:rPr lang="pt-PT" err="1">
                <a:cs typeface="Calibri"/>
              </a:rPr>
              <a:t>Crestins</a:t>
            </a:r>
            <a:endParaRPr lang="pt-PT">
              <a:cs typeface="Calibri"/>
            </a:endParaRPr>
          </a:p>
        </p:txBody>
      </p:sp>
      <p:pic>
        <p:nvPicPr>
          <p:cNvPr id="5" name="Imagem 4" descr="Anne Sullivan – Wikipédia, a enciclopédia livre">
            <a:extLst>
              <a:ext uri="{FF2B5EF4-FFF2-40B4-BE49-F238E27FC236}">
                <a16:creationId xmlns:a16="http://schemas.microsoft.com/office/drawing/2014/main" id="{9FA98BFA-A99D-67B4-AF92-846B3B6608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9751" b="1"/>
          <a:stretch/>
        </p:blipFill>
        <p:spPr>
          <a:xfrm>
            <a:off x="7552944" y="10"/>
            <a:ext cx="4636008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9777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1D34770-47A8-402C-AF23-2B653F2D8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978A8D3-935D-6556-E5A2-964169199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619" y="223480"/>
            <a:ext cx="6002110" cy="1495425"/>
          </a:xfrm>
        </p:spPr>
        <p:txBody>
          <a:bodyPr>
            <a:normAutofit/>
          </a:bodyPr>
          <a:lstStyle/>
          <a:p>
            <a:r>
              <a:rPr lang="pt-PT" sz="4800">
                <a:cs typeface="Calibri Light"/>
              </a:rPr>
              <a:t>Anne Sullivan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194B73B-74CB-C99C-BEDB-CF043AD93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202" y="2029754"/>
            <a:ext cx="6002110" cy="372903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PT" dirty="0">
                <a:cs typeface="Calibri"/>
              </a:rPr>
              <a:t>Johanna </a:t>
            </a:r>
            <a:r>
              <a:rPr lang="pt-PT" dirty="0" err="1">
                <a:cs typeface="Calibri"/>
              </a:rPr>
              <a:t>Mansfield</a:t>
            </a:r>
            <a:r>
              <a:rPr lang="pt-PT" dirty="0">
                <a:cs typeface="Calibri"/>
              </a:rPr>
              <a:t> Sullivan </a:t>
            </a:r>
            <a:r>
              <a:rPr lang="pt-PT" dirty="0" err="1">
                <a:cs typeface="Calibri"/>
              </a:rPr>
              <a:t>Macy</a:t>
            </a:r>
            <a:r>
              <a:rPr lang="pt-PT" dirty="0">
                <a:cs typeface="Calibri"/>
              </a:rPr>
              <a:t> é o nome completo de Anne Sullivan. </a:t>
            </a:r>
          </a:p>
          <a:p>
            <a:r>
              <a:rPr lang="pt-PT" dirty="0">
                <a:cs typeface="Calibri"/>
              </a:rPr>
              <a:t>Ela nasceu em </a:t>
            </a:r>
            <a:r>
              <a:rPr lang="pt-PT" dirty="0" err="1">
                <a:cs typeface="Calibri"/>
              </a:rPr>
              <a:t>Feeding</a:t>
            </a:r>
            <a:r>
              <a:rPr lang="pt-PT" dirty="0">
                <a:cs typeface="Calibri"/>
              </a:rPr>
              <a:t> </a:t>
            </a:r>
            <a:r>
              <a:rPr lang="pt-PT" dirty="0" err="1">
                <a:cs typeface="Calibri"/>
              </a:rPr>
              <a:t>Hills</a:t>
            </a:r>
            <a:r>
              <a:rPr lang="pt-PT" dirty="0">
                <a:cs typeface="Calibri"/>
              </a:rPr>
              <a:t>, Massachusetts, Estados Unidos da América, no dia 14 de abril de 1866.</a:t>
            </a:r>
            <a:endParaRPr lang="pt-PT" dirty="0">
              <a:ea typeface="Calibri"/>
              <a:cs typeface="Calibri"/>
            </a:endParaRPr>
          </a:p>
          <a:p>
            <a:r>
              <a:rPr lang="pt-PT" dirty="0">
                <a:cs typeface="Calibri"/>
              </a:rPr>
              <a:t>Anne foi uma educadora e professora.</a:t>
            </a:r>
          </a:p>
          <a:p>
            <a:r>
              <a:rPr lang="pt-PT" dirty="0">
                <a:cs typeface="Calibri"/>
              </a:rPr>
              <a:t>Faleceu em Nova Iorque, no dia 20 de outubro de 1936 (com 70 anos).</a:t>
            </a:r>
            <a:endParaRPr lang="pt-PT" dirty="0">
              <a:ea typeface="Calibri"/>
              <a:cs typeface="Calibri"/>
            </a:endParaRPr>
          </a:p>
        </p:txBody>
      </p:sp>
      <p:pic>
        <p:nvPicPr>
          <p:cNvPr id="4" name="Imagem 3" descr="Anne Sullivan – Perkins School for the Blind">
            <a:extLst>
              <a:ext uri="{FF2B5EF4-FFF2-40B4-BE49-F238E27FC236}">
                <a16:creationId xmlns:a16="http://schemas.microsoft.com/office/drawing/2014/main" id="{8BDEB15A-633B-CD2F-B492-533DDFE922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821" r="12895" b="-1"/>
          <a:stretch/>
        </p:blipFill>
        <p:spPr>
          <a:xfrm>
            <a:off x="7199440" y="10"/>
            <a:ext cx="4992560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977760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D9700A-BDEB-CF4E-118A-C32E6953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>
                <a:cs typeface="Calibri Light"/>
              </a:rPr>
              <a:t>A vida de Anne Sullivan</a:t>
            </a:r>
            <a:endParaRPr lang="pt-PT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4BBDFBD-33E8-EC15-BD0E-8F5E8A430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905" y="2137921"/>
            <a:ext cx="11016017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PT" sz="2000" dirty="0">
                <a:cs typeface="Calibri"/>
              </a:rPr>
              <a:t>Os seus pais eram fazendeiros imigrantes irlandeses e ela tinha um irmão.</a:t>
            </a:r>
          </a:p>
          <a:p>
            <a:r>
              <a:rPr lang="pt-PT" sz="2000" dirty="0">
                <a:cs typeface="Calibri"/>
              </a:rPr>
              <a:t>Sua infância foi difícil, por causa da pobreza e das agressões do pai alcoólatra. </a:t>
            </a:r>
            <a:endParaRPr lang="pt-PT" sz="2000" dirty="0">
              <a:ea typeface="Calibri"/>
              <a:cs typeface="Calibri"/>
            </a:endParaRPr>
          </a:p>
          <a:p>
            <a:r>
              <a:rPr lang="pt-PT" sz="2000" dirty="0">
                <a:cs typeface="Calibri"/>
              </a:rPr>
              <a:t>Perdeu a visão após contrair uma infeção nos olhos (tracoma), aos 5 anos. </a:t>
            </a:r>
            <a:endParaRPr lang="pt-PT" sz="2000" dirty="0">
              <a:ea typeface="Calibri"/>
              <a:cs typeface="Calibri"/>
            </a:endParaRPr>
          </a:p>
          <a:p>
            <a:r>
              <a:rPr lang="pt-PT" sz="2000" dirty="0">
                <a:cs typeface="Calibri"/>
              </a:rPr>
              <a:t>Dois anos depois, a sua mãe morreu. Ela e seu irmão foram abandonados pelo pai em um orfanato, onde seu irmão morreu em pouco tempo.</a:t>
            </a:r>
            <a:endParaRPr lang="pt-PT" sz="2000" dirty="0">
              <a:ea typeface="Calibri"/>
              <a:cs typeface="Calibri"/>
            </a:endParaRPr>
          </a:p>
          <a:p>
            <a:r>
              <a:rPr lang="pt-PT" sz="2000" dirty="0">
                <a:cs typeface="Calibri"/>
              </a:rPr>
              <a:t>Percebeu na educação um caminho para se desenvolver. Conseguiu ser admitida numa escola para cegos, onde </a:t>
            </a:r>
            <a:r>
              <a:rPr lang="pt-PT" sz="2000" dirty="0" err="1">
                <a:cs typeface="Calibri"/>
              </a:rPr>
              <a:t>tornaria-se</a:t>
            </a:r>
            <a:r>
              <a:rPr lang="pt-PT" sz="2000" dirty="0">
                <a:cs typeface="Calibri"/>
              </a:rPr>
              <a:t> uma das mais promissoras estudantes.</a:t>
            </a:r>
          </a:p>
          <a:p>
            <a:r>
              <a:rPr lang="pt-PT" sz="2000" dirty="0">
                <a:cs typeface="Calibri"/>
              </a:rPr>
              <a:t>Anne passou por várias cirurgias e recuperou temporariamente parte da visão, mas passou boa parte da vida sem enxergar.</a:t>
            </a:r>
            <a:endParaRPr lang="pt-PT" sz="2000" dirty="0">
              <a:ea typeface="Calibri"/>
              <a:cs typeface="Calibri"/>
            </a:endParaRPr>
          </a:p>
          <a:p>
            <a:r>
              <a:rPr lang="pt-PT" sz="2000" dirty="0">
                <a:cs typeface="Calibri"/>
              </a:rPr>
              <a:t>Graduou-se como a oradora da sala em 1886 no Instituto </a:t>
            </a:r>
            <a:r>
              <a:rPr lang="pt-PT" sz="2000" dirty="0" err="1">
                <a:cs typeface="Calibri"/>
              </a:rPr>
              <a:t>Perkins</a:t>
            </a:r>
            <a:r>
              <a:rPr lang="pt-PT" sz="2000" dirty="0">
                <a:cs typeface="Calibri"/>
              </a:rPr>
              <a:t> para Cegos e depois começou a sua longa carreira como professora de Helen </a:t>
            </a:r>
            <a:r>
              <a:rPr lang="pt-PT" sz="2000" dirty="0" err="1">
                <a:cs typeface="Calibri"/>
              </a:rPr>
              <a:t>Keller</a:t>
            </a:r>
            <a:r>
              <a:rPr lang="pt-PT" sz="2000" dirty="0">
                <a:cs typeface="Calibri"/>
              </a:rPr>
              <a:t>.</a:t>
            </a:r>
            <a:endParaRPr lang="pt-PT" sz="2000" dirty="0">
              <a:ea typeface="Calibri"/>
              <a:cs typeface="Calibri"/>
            </a:endParaRPr>
          </a:p>
          <a:p>
            <a:r>
              <a:rPr lang="pt-PT" sz="2000" dirty="0">
                <a:cs typeface="Calibri"/>
              </a:rPr>
              <a:t>Ficou completamente cega em 1935.</a:t>
            </a:r>
            <a:endParaRPr lang="pt-PT" sz="2000" dirty="0">
              <a:ea typeface="Calibri"/>
              <a:cs typeface="Calibri"/>
            </a:endParaRPr>
          </a:p>
        </p:txBody>
      </p:sp>
      <p:pic>
        <p:nvPicPr>
          <p:cNvPr id="4" name="Imagem 3" descr="Anne's Formative Years (1866-1886) | American Foundation for the Blind">
            <a:extLst>
              <a:ext uri="{FF2B5EF4-FFF2-40B4-BE49-F238E27FC236}">
                <a16:creationId xmlns:a16="http://schemas.microsoft.com/office/drawing/2014/main" id="{794D377B-BCA7-72D3-EF23-E5D42FCA43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7993" y="-2420"/>
            <a:ext cx="2467131" cy="3102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55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D1D34770-47A8-402C-AF23-2B653F2D8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D5978AE-3A16-ADE7-D604-75D6A6A42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7751" y="533538"/>
            <a:ext cx="6126469" cy="1495425"/>
          </a:xfrm>
        </p:spPr>
        <p:txBody>
          <a:bodyPr>
            <a:normAutofit/>
          </a:bodyPr>
          <a:lstStyle/>
          <a:p>
            <a:pPr algn="ctr"/>
            <a:r>
              <a:rPr lang="pt-PT" sz="4800">
                <a:cs typeface="Calibri Light"/>
              </a:rPr>
              <a:t>O trabalho de Anne com Helen </a:t>
            </a:r>
            <a:r>
              <a:rPr lang="pt-PT" sz="4800" err="1">
                <a:cs typeface="Calibri Light"/>
              </a:rPr>
              <a:t>Keller</a:t>
            </a:r>
            <a:endParaRPr lang="pt-PT" sz="4800">
              <a:cs typeface="Calibri Light"/>
            </a:endParaRP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30FA61B-41D7-206E-49F8-6C19B2A1B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684" y="2835940"/>
            <a:ext cx="11545672" cy="447854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pt-PT" sz="1400">
              <a:cs typeface="Calibri"/>
            </a:endParaRPr>
          </a:p>
          <a:p>
            <a:r>
              <a:rPr lang="pt-PT" sz="2000">
                <a:cs typeface="Calibri"/>
              </a:rPr>
              <a:t>Durante o tempo em que passou na escola, Sullivan aprendeu a comunicar-se com colegas que eram surdo-cegos. Em 1886, aos 20 anos, depois de formar-se na escola, foi contratada como professora particular e em tempo integral de Helen </a:t>
            </a:r>
            <a:r>
              <a:rPr lang="pt-PT" sz="2000" err="1">
                <a:cs typeface="Calibri"/>
              </a:rPr>
              <a:t>Keller</a:t>
            </a:r>
            <a:r>
              <a:rPr lang="pt-PT" sz="2000">
                <a:cs typeface="Calibri"/>
              </a:rPr>
              <a:t>, uma menina de sete anos, cega e surda que nunca tinha recebido nenhum tipo de educação formal. </a:t>
            </a:r>
          </a:p>
          <a:p>
            <a:r>
              <a:rPr lang="pt-PT" sz="2000">
                <a:cs typeface="Calibri"/>
              </a:rPr>
              <a:t>Anne educou Helen por meio da língua de sinais por intermédio do tato. </a:t>
            </a:r>
          </a:p>
          <a:p>
            <a:r>
              <a:rPr lang="pt-PT" sz="2000">
                <a:cs typeface="Calibri"/>
              </a:rPr>
              <a:t>Através do tato, ela ensinou a menina a reconhecer objetos e associá-los a palavras. Sullivan fazia Helen tocar seu rosto para sentir as vibrações no nariz, boca e laringe. Enquanto soletrava a palavra água com os dedos na palma da mão de Helen e a fazia sentir a água em sua outra mão, a professora conseguiu que a aluna associasse símbolos a significados.</a:t>
            </a:r>
          </a:p>
          <a:p>
            <a:r>
              <a:rPr lang="pt-PT" sz="2000">
                <a:cs typeface="Calibri"/>
              </a:rPr>
              <a:t>Sullivan assistiu às aulas com Helen e monitorou-a por intermédio do Instituto </a:t>
            </a:r>
            <a:r>
              <a:rPr lang="pt-PT" sz="2000" err="1">
                <a:cs typeface="Calibri"/>
              </a:rPr>
              <a:t>Perkins</a:t>
            </a:r>
            <a:r>
              <a:rPr lang="pt-PT" sz="2000">
                <a:cs typeface="Calibri"/>
              </a:rPr>
              <a:t>, a Escola de Cambridge para Jovens Senhoras e a Faculdade de </a:t>
            </a:r>
            <a:r>
              <a:rPr lang="pt-PT" sz="2000" err="1">
                <a:cs typeface="Calibri"/>
              </a:rPr>
              <a:t>Radcliffe</a:t>
            </a:r>
            <a:r>
              <a:rPr lang="pt-PT" sz="2000">
                <a:cs typeface="Calibri"/>
              </a:rPr>
              <a:t>.</a:t>
            </a:r>
          </a:p>
          <a:p>
            <a:pPr marL="0" indent="0">
              <a:buNone/>
            </a:pPr>
            <a:endParaRPr lang="pt-PT" sz="1400">
              <a:cs typeface="Calibri"/>
            </a:endParaRPr>
          </a:p>
        </p:txBody>
      </p:sp>
      <p:pic>
        <p:nvPicPr>
          <p:cNvPr id="5" name="Imagem 4" descr="Ficheiro:Helen Keller with Anne Sullivan in July 1888.jpg – Wikipédia, a  enciclopédia livre">
            <a:extLst>
              <a:ext uri="{FF2B5EF4-FFF2-40B4-BE49-F238E27FC236}">
                <a16:creationId xmlns:a16="http://schemas.microsoft.com/office/drawing/2014/main" id="{1D1A66C4-D23B-7902-93DA-E34100125B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238" y="205449"/>
            <a:ext cx="2070359" cy="2559726"/>
          </a:xfrm>
          <a:prstGeom prst="rect">
            <a:avLst/>
          </a:prstGeom>
        </p:spPr>
      </p:pic>
      <p:pic>
        <p:nvPicPr>
          <p:cNvPr id="7" name="Imagem 6" descr="10 things you probably don't know about Anne Sullivan – Perkins School for  the Blind">
            <a:extLst>
              <a:ext uri="{FF2B5EF4-FFF2-40B4-BE49-F238E27FC236}">
                <a16:creationId xmlns:a16="http://schemas.microsoft.com/office/drawing/2014/main" id="{71E422C6-520D-A07D-7052-E7A20EEDB7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0999" y="416906"/>
            <a:ext cx="3131214" cy="188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948914"/>
      </p:ext>
    </p:extLst>
  </p:cSld>
  <p:clrMapOvr>
    <a:masterClrMapping/>
  </p:clrMapOvr>
  <p:transition spd="slow"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C56B74-ED98-E5A8-B8FC-0E1DFAA64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495" y="774558"/>
            <a:ext cx="7183272" cy="1325563"/>
          </a:xfrm>
        </p:spPr>
        <p:txBody>
          <a:bodyPr/>
          <a:lstStyle/>
          <a:p>
            <a:pPr algn="ctr"/>
            <a:r>
              <a:rPr lang="pt-PT">
                <a:cs typeface="Calibri Light"/>
              </a:rPr>
              <a:t>O trabalho de Anne com Helen </a:t>
            </a:r>
            <a:r>
              <a:rPr lang="pt-PT" err="1">
                <a:cs typeface="Calibri Light"/>
              </a:rPr>
              <a:t>Keller</a:t>
            </a:r>
            <a:endParaRPr lang="pt-PT"/>
          </a:p>
          <a:p>
            <a:endParaRPr lang="pt-PT">
              <a:cs typeface="Calibri Light"/>
            </a:endParaRP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85A5ED7-E103-84FA-BC2E-89BCF7971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331" y="2512674"/>
            <a:ext cx="10072048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pt-PT" sz="2000">
                <a:cs typeface="Calibri"/>
              </a:rPr>
              <a:t>Com a ajuda de Sullivan, Helen conseguiu aprender inglês, francês, alemão, ficou  proficiente  em  braile e em linguagem de sinais na palma da mão. </a:t>
            </a:r>
            <a:r>
              <a:rPr lang="pt-PT" sz="2000" err="1">
                <a:cs typeface="Calibri"/>
              </a:rPr>
              <a:t>Keller</a:t>
            </a:r>
            <a:r>
              <a:rPr lang="pt-PT" sz="2000">
                <a:cs typeface="Calibri"/>
              </a:rPr>
              <a:t> conseguiu o primeiro bacharelado a uma pessoa surdo-cega da história (formou em Filosofia), tornou-se ativista política e publicou 12 livros.</a:t>
            </a:r>
            <a:endParaRPr lang="pt-PT">
              <a:cs typeface="Calibri"/>
            </a:endParaRPr>
          </a:p>
          <a:p>
            <a:r>
              <a:rPr lang="pt-PT" sz="2000">
                <a:cs typeface="Calibri"/>
              </a:rPr>
              <a:t>Após Helen formar-se, Anne continuou a acompanhá-la em suas viagens e palestras. Anne e Helen tinham uma grande demanda de palestras para arrecadar fundos para a Fundação Americana para Cegos. </a:t>
            </a:r>
          </a:p>
          <a:p>
            <a:r>
              <a:rPr lang="pt-PT" sz="2000">
                <a:cs typeface="Calibri"/>
              </a:rPr>
              <a:t>Sullivan foi professora de Helen </a:t>
            </a:r>
            <a:r>
              <a:rPr lang="pt-PT" sz="2000" err="1">
                <a:cs typeface="Calibri"/>
              </a:rPr>
              <a:t>Keller</a:t>
            </a:r>
            <a:r>
              <a:rPr lang="pt-PT" sz="2000">
                <a:cs typeface="Calibri"/>
              </a:rPr>
              <a:t> por 50 anos.</a:t>
            </a:r>
          </a:p>
          <a:p>
            <a:r>
              <a:rPr lang="pt-PT" sz="2000">
                <a:cs typeface="Calibri"/>
              </a:rPr>
              <a:t>Palavras ditas por um bispo em seu enterro: “Entre os maiores professores de todos os tempos, ela ocupa um dos lugares mais importantes. O toque de sua mão emancipou uma alma”.</a:t>
            </a:r>
          </a:p>
          <a:p>
            <a:r>
              <a:rPr lang="pt-PT" sz="2000">
                <a:cs typeface="Calibri"/>
              </a:rPr>
              <a:t>A educadora, já no final de sua vida, recebeu o reconhecimento da </a:t>
            </a:r>
            <a:r>
              <a:rPr lang="pt-PT" sz="2000" err="1">
                <a:cs typeface="Calibri"/>
              </a:rPr>
              <a:t>Temple</a:t>
            </a:r>
            <a:r>
              <a:rPr lang="pt-PT" sz="2000">
                <a:cs typeface="Calibri"/>
              </a:rPr>
              <a:t> </a:t>
            </a:r>
            <a:r>
              <a:rPr lang="pt-PT" sz="2000" err="1">
                <a:cs typeface="Calibri"/>
              </a:rPr>
              <a:t>University</a:t>
            </a:r>
            <a:r>
              <a:rPr lang="pt-PT" sz="2000">
                <a:cs typeface="Calibri"/>
              </a:rPr>
              <a:t>, do Instituto Educacional da Escócia e da Fundação Memorial Roosevelt, pelo ensinamento à jovem. Sua história também foi eternizada pelo filme “O Milagre de Anne Sullivan” (1962).</a:t>
            </a:r>
            <a:endParaRPr lang="en-US" sz="2000">
              <a:cs typeface="Calibri"/>
            </a:endParaRPr>
          </a:p>
          <a:p>
            <a:endParaRPr lang="pt-PT" sz="2000">
              <a:cs typeface="Calibri"/>
            </a:endParaRPr>
          </a:p>
        </p:txBody>
      </p:sp>
      <p:pic>
        <p:nvPicPr>
          <p:cNvPr id="5" name="Imagem 4" descr="O Milagre de Anne Sullivan: história de uma pessoa surdocega">
            <a:extLst>
              <a:ext uri="{FF2B5EF4-FFF2-40B4-BE49-F238E27FC236}">
                <a16:creationId xmlns:a16="http://schemas.microsoft.com/office/drawing/2014/main" id="{E9F0827F-E235-E6EF-8987-E54145BADF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4517" y="300500"/>
            <a:ext cx="2817994" cy="200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4125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2EF08F-9A38-8CB8-9B89-E3C952547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6351" y="3427502"/>
            <a:ext cx="10515600" cy="1325563"/>
          </a:xfrm>
        </p:spPr>
        <p:txBody>
          <a:bodyPr/>
          <a:lstStyle/>
          <a:p>
            <a:br>
              <a:rPr lang="pt-PT">
                <a:cs typeface="Calibri Light"/>
              </a:rPr>
            </a:br>
            <a:r>
              <a:rPr lang="pt-PT">
                <a:cs typeface="Calibri Light"/>
              </a:rPr>
              <a:t>Referências</a:t>
            </a:r>
            <a:endParaRPr lang="pt-PT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4FD77A2-EBF1-471D-27EA-508E26B7D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88002"/>
            <a:ext cx="10515600" cy="177779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PT">
                <a:ea typeface="+mn-lt"/>
                <a:cs typeface="+mn-lt"/>
                <a:hlinkClick r:id="rId2"/>
              </a:rPr>
              <a:t>Anne Sullivan | Donas da Rua | MSP - Mauricio de Sousa Produções (uol.com.br)</a:t>
            </a:r>
          </a:p>
          <a:p>
            <a:r>
              <a:rPr lang="pt-PT">
                <a:ea typeface="+mn-lt"/>
                <a:cs typeface="+mn-lt"/>
                <a:hlinkClick r:id="rId3"/>
              </a:rPr>
              <a:t>Anne Sullivan – Wikipédia, a enciclopédia livre (wikipedia.org)</a:t>
            </a:r>
            <a:endParaRPr lang="pt-PT">
              <a:cs typeface="Calibri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DD87FB2-4970-E26B-8BC1-5DB4FB47E142}"/>
              </a:ext>
            </a:extLst>
          </p:cNvPr>
          <p:cNvSpPr txBox="1"/>
          <p:nvPr/>
        </p:nvSpPr>
        <p:spPr>
          <a:xfrm>
            <a:off x="2427432" y="1547404"/>
            <a:ext cx="7055940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PT" sz="4400">
                <a:cs typeface="Calibri"/>
              </a:rPr>
              <a:t>Obrigado pela vossa atenção.</a:t>
            </a:r>
            <a:endParaRPr lang="pt-PT" sz="4400"/>
          </a:p>
        </p:txBody>
      </p:sp>
    </p:spTree>
    <p:extLst>
      <p:ext uri="{BB962C8B-B14F-4D97-AF65-F5344CB8AC3E}">
        <p14:creationId xmlns:p14="http://schemas.microsoft.com/office/powerpoint/2010/main" val="10858367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Ecrã Panorâmico</PresentationFormat>
  <Slides>6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7" baseType="lpstr">
      <vt:lpstr>Tema do Office</vt:lpstr>
      <vt:lpstr>Trabalho de Investigação  Anne Sullivan</vt:lpstr>
      <vt:lpstr>Anne Sullivan</vt:lpstr>
      <vt:lpstr>A vida de Anne Sullivan</vt:lpstr>
      <vt:lpstr>O trabalho de Anne com Helen Keller</vt:lpstr>
      <vt:lpstr>O trabalho de Anne com Helen Keller </vt:lpstr>
      <vt:lpstr> 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/>
  <cp:revision>21</cp:revision>
  <dcterms:created xsi:type="dcterms:W3CDTF">2023-11-28T10:28:03Z</dcterms:created>
  <dcterms:modified xsi:type="dcterms:W3CDTF">2023-12-06T15:42:45Z</dcterms:modified>
</cp:coreProperties>
</file>