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9"/>
  </p:notesMasterIdLst>
  <p:sldIdLst>
    <p:sldId id="274" r:id="rId5"/>
    <p:sldId id="273" r:id="rId6"/>
    <p:sldId id="261" r:id="rId7"/>
    <p:sldId id="260" r:id="rId8"/>
    <p:sldId id="258" r:id="rId9"/>
    <p:sldId id="259" r:id="rId10"/>
    <p:sldId id="268" r:id="rId11"/>
    <p:sldId id="267" r:id="rId12"/>
    <p:sldId id="264" r:id="rId13"/>
    <p:sldId id="265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AE50D-FB40-4A35-B459-D74A87381DED}" v="9" dt="2022-03-31T14:10:36.176"/>
    <p1510:client id="{0C9AC632-16CC-2E96-5ECF-CA3EE61ED9E0}" v="264" dt="2022-04-02T21:41:19.095"/>
    <p1510:client id="{3E4CDF87-5ADE-A10F-C0C6-655D4816A45C}" v="48" dt="2022-04-02T20:57:46.956"/>
    <p1510:client id="{515F4460-8C7C-7F71-5402-FE5BE6F289B8}" v="115" dt="2022-03-31T22:25:45.893"/>
    <p1510:client id="{86472052-BD8A-B3C6-1DA2-D276D219527E}" v="433" dt="2022-04-02T21:34:04.540"/>
    <p1510:client id="{88DF9AF1-0690-4B9F-8273-E90FD1B83A80}" v="25" dt="2022-04-02T07:56:00.901"/>
    <p1510:client id="{AE77AC7C-7626-42F0-BA82-D7C39338F6D6}" v="11" dt="2022-04-02T08:07:10.173"/>
    <p1510:client id="{D0AFD196-51B1-4156-AD06-B64526675557}" v="14" dt="2022-03-28T21:32:59.033"/>
    <p1510:client id="{D9F02CC1-5C52-4099-9084-E2EF77045DF1}" v="3" dt="2022-04-02T08:43:22.676"/>
    <p1510:client id="{E3307926-877F-4E68-92B7-0FE98B081C3F}" v="6" dt="2022-04-01T08:29:07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Paula Rebelo Teixeira Marques" userId="S::anamarques@agevcarvalho.pt::e2fb09b0-01f0-45e1-a238-6968bdc8ef01" providerId="AD" clId="Web-{0C9AC632-16CC-2E96-5ECF-CA3EE61ED9E0}"/>
    <pc:docChg chg="addSld delSld modSld sldOrd">
      <pc:chgData name="Ana Paula Rebelo Teixeira Marques" userId="S::anamarques@agevcarvalho.pt::e2fb09b0-01f0-45e1-a238-6968bdc8ef01" providerId="AD" clId="Web-{0C9AC632-16CC-2E96-5ECF-CA3EE61ED9E0}" dt="2022-04-02T21:41:19.095" v="153" actId="1076"/>
      <pc:docMkLst>
        <pc:docMk/>
      </pc:docMkLst>
      <pc:sldChg chg="del">
        <pc:chgData name="Ana Paula Rebelo Teixeira Marques" userId="S::anamarques@agevcarvalho.pt::e2fb09b0-01f0-45e1-a238-6968bdc8ef01" providerId="AD" clId="Web-{0C9AC632-16CC-2E96-5ECF-CA3EE61ED9E0}" dt="2022-04-02T21:35:23.561" v="1"/>
        <pc:sldMkLst>
          <pc:docMk/>
          <pc:sldMk cId="2416705469" sldId="256"/>
        </pc:sldMkLst>
      </pc:sldChg>
      <pc:sldChg chg="add ord replId">
        <pc:chgData name="Ana Paula Rebelo Teixeira Marques" userId="S::anamarques@agevcarvalho.pt::e2fb09b0-01f0-45e1-a238-6968bdc8ef01" providerId="AD" clId="Web-{0C9AC632-16CC-2E96-5ECF-CA3EE61ED9E0}" dt="2022-04-02T21:35:41.364" v="3"/>
        <pc:sldMkLst>
          <pc:docMk/>
          <pc:sldMk cId="1329441039" sldId="273"/>
        </pc:sldMkLst>
      </pc:sldChg>
      <pc:sldChg chg="addSp delSp modSp new">
        <pc:chgData name="Ana Paula Rebelo Teixeira Marques" userId="S::anamarques@agevcarvalho.pt::e2fb09b0-01f0-45e1-a238-6968bdc8ef01" providerId="AD" clId="Web-{0C9AC632-16CC-2E96-5ECF-CA3EE61ED9E0}" dt="2022-04-02T21:41:19.095" v="153" actId="1076"/>
        <pc:sldMkLst>
          <pc:docMk/>
          <pc:sldMk cId="2669189428" sldId="274"/>
        </pc:sldMkLst>
        <pc:spChg chg="add mod">
          <ac:chgData name="Ana Paula Rebelo Teixeira Marques" userId="S::anamarques@agevcarvalho.pt::e2fb09b0-01f0-45e1-a238-6968bdc8ef01" providerId="AD" clId="Web-{0C9AC632-16CC-2E96-5ECF-CA3EE61ED9E0}" dt="2022-04-02T21:39:14.137" v="112" actId="1076"/>
          <ac:spMkLst>
            <pc:docMk/>
            <pc:sldMk cId="2669189428" sldId="274"/>
            <ac:spMk id="3" creationId="{0304BA1E-5BB6-A832-470E-8AAB77531384}"/>
          </ac:spMkLst>
        </pc:spChg>
        <pc:spChg chg="add del mod">
          <ac:chgData name="Ana Paula Rebelo Teixeira Marques" userId="S::anamarques@agevcarvalho.pt::e2fb09b0-01f0-45e1-a238-6968bdc8ef01" providerId="AD" clId="Web-{0C9AC632-16CC-2E96-5ECF-CA3EE61ED9E0}" dt="2022-04-02T21:37:07.553" v="21"/>
          <ac:spMkLst>
            <pc:docMk/>
            <pc:sldMk cId="2669189428" sldId="274"/>
            <ac:spMk id="4" creationId="{ADB3AD73-92F3-3141-0999-E6B20DC4C524}"/>
          </ac:spMkLst>
        </pc:spChg>
        <pc:spChg chg="add del">
          <ac:chgData name="Ana Paula Rebelo Teixeira Marques" userId="S::anamarques@agevcarvalho.pt::e2fb09b0-01f0-45e1-a238-6968bdc8ef01" providerId="AD" clId="Web-{0C9AC632-16CC-2E96-5ECF-CA3EE61ED9E0}" dt="2022-04-02T21:37:02.444" v="19"/>
          <ac:spMkLst>
            <pc:docMk/>
            <pc:sldMk cId="2669189428" sldId="274"/>
            <ac:spMk id="5" creationId="{5AAAE314-8D3A-AFA9-D0BB-D0A57DA20E2D}"/>
          </ac:spMkLst>
        </pc:spChg>
        <pc:spChg chg="add mod">
          <ac:chgData name="Ana Paula Rebelo Teixeira Marques" userId="S::anamarques@agevcarvalho.pt::e2fb09b0-01f0-45e1-a238-6968bdc8ef01" providerId="AD" clId="Web-{0C9AC632-16CC-2E96-5ECF-CA3EE61ED9E0}" dt="2022-04-02T21:41:14.110" v="152" actId="14100"/>
          <ac:spMkLst>
            <pc:docMk/>
            <pc:sldMk cId="2669189428" sldId="274"/>
            <ac:spMk id="6" creationId="{3B096170-4B7E-1F24-30F6-491E967F26DA}"/>
          </ac:spMkLst>
        </pc:spChg>
        <pc:picChg chg="add del mod">
          <ac:chgData name="Ana Paula Rebelo Teixeira Marques" userId="S::anamarques@agevcarvalho.pt::e2fb09b0-01f0-45e1-a238-6968bdc8ef01" providerId="AD" clId="Web-{0C9AC632-16CC-2E96-5ECF-CA3EE61ED9E0}" dt="2022-04-02T21:39:54.045" v="113"/>
          <ac:picMkLst>
            <pc:docMk/>
            <pc:sldMk cId="2669189428" sldId="274"/>
            <ac:picMk id="8" creationId="{B9D00519-34B9-83C8-6FF9-7C819A18D778}"/>
          </ac:picMkLst>
        </pc:picChg>
        <pc:picChg chg="add del mod">
          <ac:chgData name="Ana Paula Rebelo Teixeira Marques" userId="S::anamarques@agevcarvalho.pt::e2fb09b0-01f0-45e1-a238-6968bdc8ef01" providerId="AD" clId="Web-{0C9AC632-16CC-2E96-5ECF-CA3EE61ED9E0}" dt="2022-04-02T21:40:18.171" v="117"/>
          <ac:picMkLst>
            <pc:docMk/>
            <pc:sldMk cId="2669189428" sldId="274"/>
            <ac:picMk id="10" creationId="{5D3888E7-222D-9E49-68B9-5B26D7A4C755}"/>
          </ac:picMkLst>
        </pc:picChg>
        <pc:picChg chg="add mod">
          <ac:chgData name="Ana Paula Rebelo Teixeira Marques" userId="S::anamarques@agevcarvalho.pt::e2fb09b0-01f0-45e1-a238-6968bdc8ef01" providerId="AD" clId="Web-{0C9AC632-16CC-2E96-5ECF-CA3EE61ED9E0}" dt="2022-04-02T21:41:19.095" v="153" actId="1076"/>
          <ac:picMkLst>
            <pc:docMk/>
            <pc:sldMk cId="2669189428" sldId="274"/>
            <ac:picMk id="11" creationId="{380788D6-3F75-7013-782A-6369D9D39E12}"/>
          </ac:picMkLst>
        </pc:picChg>
      </pc:sldChg>
    </pc:docChg>
  </pc:docChgLst>
  <pc:docChgLst>
    <pc:chgData name="Neli Maria de Sa Maciel" userId="S::nelimaciel@agevcarvalho.pt::86b40d11-2aa5-4ecb-9230-918fce2d6a80" providerId="AD" clId="Web-{0A6AE50D-FB40-4A35-B459-D74A87381DED}"/>
    <pc:docChg chg="modSld">
      <pc:chgData name="Neli Maria de Sa Maciel" userId="S::nelimaciel@agevcarvalho.pt::86b40d11-2aa5-4ecb-9230-918fce2d6a80" providerId="AD" clId="Web-{0A6AE50D-FB40-4A35-B459-D74A87381DED}" dt="2022-03-31T14:10:36.176" v="8" actId="1076"/>
      <pc:docMkLst>
        <pc:docMk/>
      </pc:docMkLst>
      <pc:sldChg chg="modSp">
        <pc:chgData name="Neli Maria de Sa Maciel" userId="S::nelimaciel@agevcarvalho.pt::86b40d11-2aa5-4ecb-9230-918fce2d6a80" providerId="AD" clId="Web-{0A6AE50D-FB40-4A35-B459-D74A87381DED}" dt="2022-03-31T14:10:36.176" v="8" actId="1076"/>
        <pc:sldMkLst>
          <pc:docMk/>
          <pc:sldMk cId="1804169287" sldId="259"/>
        </pc:sldMkLst>
        <pc:picChg chg="mod">
          <ac:chgData name="Neli Maria de Sa Maciel" userId="S::nelimaciel@agevcarvalho.pt::86b40d11-2aa5-4ecb-9230-918fce2d6a80" providerId="AD" clId="Web-{0A6AE50D-FB40-4A35-B459-D74A87381DED}" dt="2022-03-31T14:10:36.176" v="8" actId="1076"/>
          <ac:picMkLst>
            <pc:docMk/>
            <pc:sldMk cId="1804169287" sldId="259"/>
            <ac:picMk id="3" creationId="{CC43B9B0-4649-4243-AB74-E8E2AB5A1575}"/>
          </ac:picMkLst>
        </pc:picChg>
        <pc:picChg chg="mod ord">
          <ac:chgData name="Neli Maria de Sa Maciel" userId="S::nelimaciel@agevcarvalho.pt::86b40d11-2aa5-4ecb-9230-918fce2d6a80" providerId="AD" clId="Web-{0A6AE50D-FB40-4A35-B459-D74A87381DED}" dt="2022-03-31T14:10:30.191" v="6"/>
          <ac:picMkLst>
            <pc:docMk/>
            <pc:sldMk cId="1804169287" sldId="259"/>
            <ac:picMk id="4" creationId="{42CCF851-888C-4B06-8367-5EB9143F15D2}"/>
          </ac:picMkLst>
        </pc:picChg>
        <pc:picChg chg="mod">
          <ac:chgData name="Neli Maria de Sa Maciel" userId="S::nelimaciel@agevcarvalho.pt::86b40d11-2aa5-4ecb-9230-918fce2d6a80" providerId="AD" clId="Web-{0A6AE50D-FB40-4A35-B459-D74A87381DED}" dt="2022-03-31T14:09:55.503" v="2" actId="1076"/>
          <ac:picMkLst>
            <pc:docMk/>
            <pc:sldMk cId="1804169287" sldId="259"/>
            <ac:picMk id="12" creationId="{5EF51CEA-9DD7-4540-B290-3FDE1849840E}"/>
          </ac:picMkLst>
        </pc:picChg>
        <pc:picChg chg="mod">
          <ac:chgData name="Neli Maria de Sa Maciel" userId="S::nelimaciel@agevcarvalho.pt::86b40d11-2aa5-4ecb-9230-918fce2d6a80" providerId="AD" clId="Web-{0A6AE50D-FB40-4A35-B459-D74A87381DED}" dt="2022-03-31T14:10:03.065" v="3" actId="1076"/>
          <ac:picMkLst>
            <pc:docMk/>
            <pc:sldMk cId="1804169287" sldId="259"/>
            <ac:picMk id="19" creationId="{ED2AF6BB-CE7F-45B7-B688-9913E2DAC6F5}"/>
          </ac:picMkLst>
        </pc:picChg>
        <pc:picChg chg="mod">
          <ac:chgData name="Neli Maria de Sa Maciel" userId="S::nelimaciel@agevcarvalho.pt::86b40d11-2aa5-4ecb-9230-918fce2d6a80" providerId="AD" clId="Web-{0A6AE50D-FB40-4A35-B459-D74A87381DED}" dt="2022-03-31T14:09:36.534" v="0" actId="14100"/>
          <ac:picMkLst>
            <pc:docMk/>
            <pc:sldMk cId="1804169287" sldId="259"/>
            <ac:picMk id="20" creationId="{FA108ACC-5D6B-4EC6-8C3D-86334F7085A7}"/>
          </ac:picMkLst>
        </pc:picChg>
      </pc:sldChg>
    </pc:docChg>
  </pc:docChgLst>
  <pc:docChgLst>
    <pc:chgData name="Sandra Maria Claro Santos" userId="S::sandrasantos@agevcarvalho.pt::8fcf8c77-a763-4014-887c-2311d587b34a" providerId="AD" clId="Web-{AE77AC7C-7626-42F0-BA82-D7C39338F6D6}"/>
    <pc:docChg chg="modSld">
      <pc:chgData name="Sandra Maria Claro Santos" userId="S::sandrasantos@agevcarvalho.pt::8fcf8c77-a763-4014-887c-2311d587b34a" providerId="AD" clId="Web-{AE77AC7C-7626-42F0-BA82-D7C39338F6D6}" dt="2022-04-02T08:07:10.173" v="6"/>
      <pc:docMkLst>
        <pc:docMk/>
      </pc:docMkLst>
      <pc:sldChg chg="addSp delSp modSp">
        <pc:chgData name="Sandra Maria Claro Santos" userId="S::sandrasantos@agevcarvalho.pt::8fcf8c77-a763-4014-887c-2311d587b34a" providerId="AD" clId="Web-{AE77AC7C-7626-42F0-BA82-D7C39338F6D6}" dt="2022-04-02T08:07:10.173" v="6"/>
        <pc:sldMkLst>
          <pc:docMk/>
          <pc:sldMk cId="4040165499" sldId="266"/>
        </pc:sldMkLst>
        <pc:spChg chg="add del mod">
          <ac:chgData name="Sandra Maria Claro Santos" userId="S::sandrasantos@agevcarvalho.pt::8fcf8c77-a763-4014-887c-2311d587b34a" providerId="AD" clId="Web-{AE77AC7C-7626-42F0-BA82-D7C39338F6D6}" dt="2022-04-02T08:07:10.173" v="6"/>
          <ac:spMkLst>
            <pc:docMk/>
            <pc:sldMk cId="4040165499" sldId="266"/>
            <ac:spMk id="3" creationId="{63484C0C-9204-B087-E2E9-17D86E6962F5}"/>
          </ac:spMkLst>
        </pc:spChg>
        <pc:picChg chg="add del mod">
          <ac:chgData name="Sandra Maria Claro Santos" userId="S::sandrasantos@agevcarvalho.pt::8fcf8c77-a763-4014-887c-2311d587b34a" providerId="AD" clId="Web-{AE77AC7C-7626-42F0-BA82-D7C39338F6D6}" dt="2022-04-02T08:07:07.657" v="5"/>
          <ac:picMkLst>
            <pc:docMk/>
            <pc:sldMk cId="4040165499" sldId="266"/>
            <ac:picMk id="2" creationId="{4BF194F5-5638-344F-CDE7-6DED63BD412A}"/>
          </ac:picMkLst>
        </pc:picChg>
        <pc:picChg chg="add del mod">
          <ac:chgData name="Sandra Maria Claro Santos" userId="S::sandrasantos@agevcarvalho.pt::8fcf8c77-a763-4014-887c-2311d587b34a" providerId="AD" clId="Web-{AE77AC7C-7626-42F0-BA82-D7C39338F6D6}" dt="2022-04-02T08:07:04.204" v="3"/>
          <ac:picMkLst>
            <pc:docMk/>
            <pc:sldMk cId="4040165499" sldId="266"/>
            <ac:picMk id="4" creationId="{01B7AE05-EF08-2313-F480-A0228F591DD0}"/>
          </ac:picMkLst>
        </pc:picChg>
      </pc:sldChg>
    </pc:docChg>
  </pc:docChgLst>
  <pc:docChgLst>
    <pc:chgData name="Sandra Maria Claro Santos" userId="S::sandrasantos@agevcarvalho.pt::8fcf8c77-a763-4014-887c-2311d587b34a" providerId="AD" clId="Web-{88DF9AF1-0690-4B9F-8273-E90FD1B83A80}"/>
    <pc:docChg chg="addSld modSld sldOrd">
      <pc:chgData name="Sandra Maria Claro Santos" userId="S::sandrasantos@agevcarvalho.pt::8fcf8c77-a763-4014-887c-2311d587b34a" providerId="AD" clId="Web-{88DF9AF1-0690-4B9F-8273-E90FD1B83A80}" dt="2022-04-02T07:56:00.901" v="18"/>
      <pc:docMkLst>
        <pc:docMk/>
      </pc:docMkLst>
      <pc:sldChg chg="ord">
        <pc:chgData name="Sandra Maria Claro Santos" userId="S::sandrasantos@agevcarvalho.pt::8fcf8c77-a763-4014-887c-2311d587b34a" providerId="AD" clId="Web-{88DF9AF1-0690-4B9F-8273-E90FD1B83A80}" dt="2022-04-02T07:55:50.604" v="10"/>
        <pc:sldMkLst>
          <pc:docMk/>
          <pc:sldMk cId="1804169287" sldId="259"/>
        </pc:sldMkLst>
      </pc:sldChg>
      <pc:sldChg chg="ord">
        <pc:chgData name="Sandra Maria Claro Santos" userId="S::sandrasantos@agevcarvalho.pt::8fcf8c77-a763-4014-887c-2311d587b34a" providerId="AD" clId="Web-{88DF9AF1-0690-4B9F-8273-E90FD1B83A80}" dt="2022-04-02T07:54:57.197" v="1"/>
        <pc:sldMkLst>
          <pc:docMk/>
          <pc:sldMk cId="3782130692" sldId="260"/>
        </pc:sldMkLst>
      </pc:sldChg>
      <pc:sldChg chg="ord">
        <pc:chgData name="Sandra Maria Claro Santos" userId="S::sandrasantos@agevcarvalho.pt::8fcf8c77-a763-4014-887c-2311d587b34a" providerId="AD" clId="Web-{88DF9AF1-0690-4B9F-8273-E90FD1B83A80}" dt="2022-04-02T07:55:04.494" v="2"/>
        <pc:sldMkLst>
          <pc:docMk/>
          <pc:sldMk cId="1846640875" sldId="261"/>
        </pc:sldMkLst>
      </pc:sldChg>
      <pc:sldChg chg="delSp modSp add replId">
        <pc:chgData name="Sandra Maria Claro Santos" userId="S::sandrasantos@agevcarvalho.pt::8fcf8c77-a763-4014-887c-2311d587b34a" providerId="AD" clId="Web-{88DF9AF1-0690-4B9F-8273-E90FD1B83A80}" dt="2022-04-02T07:56:00.901" v="18"/>
        <pc:sldMkLst>
          <pc:docMk/>
          <pc:sldMk cId="4040165499" sldId="266"/>
        </pc:sldMkLst>
        <pc:spChg chg="mod">
          <ac:chgData name="Sandra Maria Claro Santos" userId="S::sandrasantos@agevcarvalho.pt::8fcf8c77-a763-4014-887c-2311d587b34a" providerId="AD" clId="Web-{88DF9AF1-0690-4B9F-8273-E90FD1B83A80}" dt="2022-04-02T07:55:37.338" v="9" actId="20577"/>
          <ac:spMkLst>
            <pc:docMk/>
            <pc:sldMk cId="4040165499" sldId="266"/>
            <ac:spMk id="9" creationId="{E1C7C9D8-D8F1-4FC7-B23A-25812FE24578}"/>
          </ac:spMkLst>
        </pc:spChg>
        <pc:picChg chg="del">
          <ac:chgData name="Sandra Maria Claro Santos" userId="S::sandrasantos@agevcarvalho.pt::8fcf8c77-a763-4014-887c-2311d587b34a" providerId="AD" clId="Web-{88DF9AF1-0690-4B9F-8273-E90FD1B83A80}" dt="2022-04-02T07:55:58.855" v="15"/>
          <ac:picMkLst>
            <pc:docMk/>
            <pc:sldMk cId="4040165499" sldId="266"/>
            <ac:picMk id="2" creationId="{81C5D424-225B-490C-BDF6-DEBE1ED33F83}"/>
          </ac:picMkLst>
        </pc:picChg>
        <pc:picChg chg="del">
          <ac:chgData name="Sandra Maria Claro Santos" userId="S::sandrasantos@agevcarvalho.pt::8fcf8c77-a763-4014-887c-2311d587b34a" providerId="AD" clId="Web-{88DF9AF1-0690-4B9F-8273-E90FD1B83A80}" dt="2022-04-02T07:55:56.120" v="11"/>
          <ac:picMkLst>
            <pc:docMk/>
            <pc:sldMk cId="4040165499" sldId="266"/>
            <ac:picMk id="3" creationId="{AE1DFEA8-9216-4486-9EE0-0AF3C8287EE4}"/>
          </ac:picMkLst>
        </pc:picChg>
        <pc:picChg chg="del">
          <ac:chgData name="Sandra Maria Claro Santos" userId="S::sandrasantos@agevcarvalho.pt::8fcf8c77-a763-4014-887c-2311d587b34a" providerId="AD" clId="Web-{88DF9AF1-0690-4B9F-8273-E90FD1B83A80}" dt="2022-04-02T07:55:57.464" v="13"/>
          <ac:picMkLst>
            <pc:docMk/>
            <pc:sldMk cId="4040165499" sldId="266"/>
            <ac:picMk id="4" creationId="{14EF034D-9248-459A-B183-E481ECC165F6}"/>
          </ac:picMkLst>
        </pc:picChg>
        <pc:picChg chg="del">
          <ac:chgData name="Sandra Maria Claro Santos" userId="S::sandrasantos@agevcarvalho.pt::8fcf8c77-a763-4014-887c-2311d587b34a" providerId="AD" clId="Web-{88DF9AF1-0690-4B9F-8273-E90FD1B83A80}" dt="2022-04-02T07:55:59.761" v="16"/>
          <ac:picMkLst>
            <pc:docMk/>
            <pc:sldMk cId="4040165499" sldId="266"/>
            <ac:picMk id="5" creationId="{10CEAF0A-3855-45CF-9E1C-4AEA99B753A2}"/>
          </ac:picMkLst>
        </pc:picChg>
        <pc:picChg chg="del">
          <ac:chgData name="Sandra Maria Claro Santos" userId="S::sandrasantos@agevcarvalho.pt::8fcf8c77-a763-4014-887c-2311d587b34a" providerId="AD" clId="Web-{88DF9AF1-0690-4B9F-8273-E90FD1B83A80}" dt="2022-04-02T07:55:56.792" v="12"/>
          <ac:picMkLst>
            <pc:docMk/>
            <pc:sldMk cId="4040165499" sldId="266"/>
            <ac:picMk id="6" creationId="{828458D8-BF2D-4996-86E8-EC70C3C1A2C2}"/>
          </ac:picMkLst>
        </pc:picChg>
        <pc:picChg chg="del">
          <ac:chgData name="Sandra Maria Claro Santos" userId="S::sandrasantos@agevcarvalho.pt::8fcf8c77-a763-4014-887c-2311d587b34a" providerId="AD" clId="Web-{88DF9AF1-0690-4B9F-8273-E90FD1B83A80}" dt="2022-04-02T07:55:58.261" v="14"/>
          <ac:picMkLst>
            <pc:docMk/>
            <pc:sldMk cId="4040165499" sldId="266"/>
            <ac:picMk id="7" creationId="{4CEBABC1-FE9E-4821-A6CE-F7C45C20D439}"/>
          </ac:picMkLst>
        </pc:picChg>
        <pc:picChg chg="del">
          <ac:chgData name="Sandra Maria Claro Santos" userId="S::sandrasantos@agevcarvalho.pt::8fcf8c77-a763-4014-887c-2311d587b34a" providerId="AD" clId="Web-{88DF9AF1-0690-4B9F-8273-E90FD1B83A80}" dt="2022-04-02T07:56:00.901" v="18"/>
          <ac:picMkLst>
            <pc:docMk/>
            <pc:sldMk cId="4040165499" sldId="266"/>
            <ac:picMk id="10" creationId="{0CBB0CB2-CEC9-45AD-A4E4-1ADEDF79C958}"/>
          </ac:picMkLst>
        </pc:picChg>
        <pc:picChg chg="del">
          <ac:chgData name="Sandra Maria Claro Santos" userId="S::sandrasantos@agevcarvalho.pt::8fcf8c77-a763-4014-887c-2311d587b34a" providerId="AD" clId="Web-{88DF9AF1-0690-4B9F-8273-E90FD1B83A80}" dt="2022-04-02T07:56:00.323" v="17"/>
          <ac:picMkLst>
            <pc:docMk/>
            <pc:sldMk cId="4040165499" sldId="266"/>
            <ac:picMk id="11" creationId="{1D465BA1-D376-4361-AEF1-D669E48A786B}"/>
          </ac:picMkLst>
        </pc:picChg>
      </pc:sldChg>
    </pc:docChg>
  </pc:docChgLst>
  <pc:docChgLst>
    <pc:chgData name="Anabela Aguiar Pinto Moreira" userId="S::anabelamoreira@agevcarvalho.pt::945cef64-5d38-4994-af19-dc327e41ba6e" providerId="AD" clId="Web-{E3307926-877F-4E68-92B7-0FE98B081C3F}"/>
    <pc:docChg chg="addSld delSld">
      <pc:chgData name="Anabela Aguiar Pinto Moreira" userId="S::anabelamoreira@agevcarvalho.pt::945cef64-5d38-4994-af19-dc327e41ba6e" providerId="AD" clId="Web-{E3307926-877F-4E68-92B7-0FE98B081C3F}" dt="2022-04-01T08:29:07.279" v="5"/>
      <pc:docMkLst>
        <pc:docMk/>
      </pc:docMkLst>
      <pc:sldChg chg="new del">
        <pc:chgData name="Anabela Aguiar Pinto Moreira" userId="S::anabelamoreira@agevcarvalho.pt::945cef64-5d38-4994-af19-dc327e41ba6e" providerId="AD" clId="Web-{E3307926-877F-4E68-92B7-0FE98B081C3F}" dt="2022-04-01T08:28:36.495" v="3"/>
        <pc:sldMkLst>
          <pc:docMk/>
          <pc:sldMk cId="1565149212" sldId="262"/>
        </pc:sldMkLst>
      </pc:sldChg>
      <pc:sldChg chg="new del">
        <pc:chgData name="Anabela Aguiar Pinto Moreira" userId="S::anabelamoreira@agevcarvalho.pt::945cef64-5d38-4994-af19-dc327e41ba6e" providerId="AD" clId="Web-{E3307926-877F-4E68-92B7-0FE98B081C3F}" dt="2022-04-01T08:29:07.279" v="5"/>
        <pc:sldMkLst>
          <pc:docMk/>
          <pc:sldMk cId="4207612623" sldId="263"/>
        </pc:sldMkLst>
      </pc:sldChg>
      <pc:sldChg chg="add">
        <pc:chgData name="Anabela Aguiar Pinto Moreira" userId="S::anabelamoreira@agevcarvalho.pt::945cef64-5d38-4994-af19-dc327e41ba6e" providerId="AD" clId="Web-{E3307926-877F-4E68-92B7-0FE98B081C3F}" dt="2022-04-01T08:28:29.542" v="2"/>
        <pc:sldMkLst>
          <pc:docMk/>
          <pc:sldMk cId="123611791" sldId="264"/>
        </pc:sldMkLst>
      </pc:sldChg>
      <pc:sldChg chg="add">
        <pc:chgData name="Anabela Aguiar Pinto Moreira" userId="S::anabelamoreira@agevcarvalho.pt::945cef64-5d38-4994-af19-dc327e41ba6e" providerId="AD" clId="Web-{E3307926-877F-4E68-92B7-0FE98B081C3F}" dt="2022-04-01T08:29:03.357" v="4"/>
        <pc:sldMkLst>
          <pc:docMk/>
          <pc:sldMk cId="3056698735" sldId="265"/>
        </pc:sldMkLst>
      </pc:sldChg>
    </pc:docChg>
  </pc:docChgLst>
  <pc:docChgLst>
    <pc:chgData name="Sandra Maria Claro Santos" userId="S::sandrasantos@agevcarvalho.pt::8fcf8c77-a763-4014-887c-2311d587b34a" providerId="AD" clId="Web-{D9F02CC1-5C52-4099-9084-E2EF77045DF1}"/>
    <pc:docChg chg="addSld delSld">
      <pc:chgData name="Sandra Maria Claro Santos" userId="S::sandrasantos@agevcarvalho.pt::8fcf8c77-a763-4014-887c-2311d587b34a" providerId="AD" clId="Web-{D9F02CC1-5C52-4099-9084-E2EF77045DF1}" dt="2022-04-02T08:43:22.676" v="2"/>
      <pc:docMkLst>
        <pc:docMk/>
      </pc:docMkLst>
      <pc:sldChg chg="del">
        <pc:chgData name="Sandra Maria Claro Santos" userId="S::sandrasantos@agevcarvalho.pt::8fcf8c77-a763-4014-887c-2311d587b34a" providerId="AD" clId="Web-{D9F02CC1-5C52-4099-9084-E2EF77045DF1}" dt="2022-04-02T08:43:22.676" v="2"/>
        <pc:sldMkLst>
          <pc:docMk/>
          <pc:sldMk cId="4040165499" sldId="266"/>
        </pc:sldMkLst>
      </pc:sldChg>
      <pc:sldChg chg="add">
        <pc:chgData name="Sandra Maria Claro Santos" userId="S::sandrasantos@agevcarvalho.pt::8fcf8c77-a763-4014-887c-2311d587b34a" providerId="AD" clId="Web-{D9F02CC1-5C52-4099-9084-E2EF77045DF1}" dt="2022-04-02T08:43:08.723" v="0"/>
        <pc:sldMkLst>
          <pc:docMk/>
          <pc:sldMk cId="3699472301" sldId="267"/>
        </pc:sldMkLst>
      </pc:sldChg>
      <pc:sldChg chg="add">
        <pc:chgData name="Sandra Maria Claro Santos" userId="S::sandrasantos@agevcarvalho.pt::8fcf8c77-a763-4014-887c-2311d587b34a" providerId="AD" clId="Web-{D9F02CC1-5C52-4099-9084-E2EF77045DF1}" dt="2022-04-02T08:43:09.098" v="1"/>
        <pc:sldMkLst>
          <pc:docMk/>
          <pc:sldMk cId="3994837758" sldId="268"/>
        </pc:sldMkLst>
      </pc:sldChg>
    </pc:docChg>
  </pc:docChgLst>
  <pc:docChgLst>
    <pc:chgData name="Ana Paula Rebelo Teixeira Marques" userId="S::anamarques@agevcarvalho.pt::e2fb09b0-01f0-45e1-a238-6968bdc8ef01" providerId="AD" clId="Web-{86472052-BD8A-B3C6-1DA2-D276D219527E}"/>
    <pc:docChg chg="modSld">
      <pc:chgData name="Ana Paula Rebelo Teixeira Marques" userId="S::anamarques@agevcarvalho.pt::e2fb09b0-01f0-45e1-a238-6968bdc8ef01" providerId="AD" clId="Web-{86472052-BD8A-B3C6-1DA2-D276D219527E}" dt="2022-04-02T21:34:04.540" v="373" actId="1076"/>
      <pc:docMkLst>
        <pc:docMk/>
      </pc:docMkLst>
      <pc:sldChg chg="addSp modSp">
        <pc:chgData name="Ana Paula Rebelo Teixeira Marques" userId="S::anamarques@agevcarvalho.pt::e2fb09b0-01f0-45e1-a238-6968bdc8ef01" providerId="AD" clId="Web-{86472052-BD8A-B3C6-1DA2-D276D219527E}" dt="2022-04-02T21:30:08.877" v="328" actId="1076"/>
        <pc:sldMkLst>
          <pc:docMk/>
          <pc:sldMk cId="2735422558" sldId="269"/>
        </pc:sldMkLst>
        <pc:picChg chg="add mod">
          <ac:chgData name="Ana Paula Rebelo Teixeira Marques" userId="S::anamarques@agevcarvalho.pt::e2fb09b0-01f0-45e1-a238-6968bdc8ef01" providerId="AD" clId="Web-{86472052-BD8A-B3C6-1DA2-D276D219527E}" dt="2022-04-02T21:30:06.705" v="327" actId="1076"/>
          <ac:picMkLst>
            <pc:docMk/>
            <pc:sldMk cId="2735422558" sldId="269"/>
            <ac:picMk id="2" creationId="{68CDB7B5-F3E0-DF83-C88D-C39478978887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0:08.877" v="328" actId="1076"/>
          <ac:picMkLst>
            <pc:docMk/>
            <pc:sldMk cId="2735422558" sldId="269"/>
            <ac:picMk id="4" creationId="{402F9E29-2F35-EB5C-8744-88245A714DE7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0:04.752" v="326" actId="1076"/>
          <ac:picMkLst>
            <pc:docMk/>
            <pc:sldMk cId="2735422558" sldId="269"/>
            <ac:picMk id="6" creationId="{FCDD46AB-DD12-118E-C370-A216F91C7D23}"/>
          </ac:picMkLst>
        </pc:picChg>
      </pc:sldChg>
      <pc:sldChg chg="addSp delSp modSp">
        <pc:chgData name="Ana Paula Rebelo Teixeira Marques" userId="S::anamarques@agevcarvalho.pt::e2fb09b0-01f0-45e1-a238-6968bdc8ef01" providerId="AD" clId="Web-{86472052-BD8A-B3C6-1DA2-D276D219527E}" dt="2022-04-02T21:09:48.614" v="115" actId="1076"/>
        <pc:sldMkLst>
          <pc:docMk/>
          <pc:sldMk cId="632475000" sldId="270"/>
        </pc:sldMkLst>
        <pc:picChg chg="add mod">
          <ac:chgData name="Ana Paula Rebelo Teixeira Marques" userId="S::anamarques@agevcarvalho.pt::e2fb09b0-01f0-45e1-a238-6968bdc8ef01" providerId="AD" clId="Web-{86472052-BD8A-B3C6-1DA2-D276D219527E}" dt="2022-04-02T21:03:09.934" v="30" actId="1076"/>
          <ac:picMkLst>
            <pc:docMk/>
            <pc:sldMk cId="632475000" sldId="270"/>
            <ac:picMk id="2" creationId="{5F8D6E6E-1545-0E9D-3B69-9DC7B6BCA8D9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8:06.534" v="85" actId="1076"/>
          <ac:picMkLst>
            <pc:docMk/>
            <pc:sldMk cId="632475000" sldId="270"/>
            <ac:picMk id="4" creationId="{19B995C3-A915-65D4-34BA-B1501DDCF2BC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8:54.660" v="101" actId="1076"/>
          <ac:picMkLst>
            <pc:docMk/>
            <pc:sldMk cId="632475000" sldId="270"/>
            <ac:picMk id="7" creationId="{00ED2832-F486-E250-230A-55A1D3C13064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3:13.278" v="31" actId="1076"/>
          <ac:picMkLst>
            <pc:docMk/>
            <pc:sldMk cId="632475000" sldId="270"/>
            <ac:picMk id="8" creationId="{14425A9B-575B-3E79-C0B1-5D2E5840FE67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08:19.175" v="89" actId="1076"/>
          <ac:picMkLst>
            <pc:docMk/>
            <pc:sldMk cId="632475000" sldId="270"/>
            <ac:picMk id="9" creationId="{29CC2CF6-2D90-A86E-DA9E-9A9DBF7B1107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06:33.626" v="65"/>
          <ac:picMkLst>
            <pc:docMk/>
            <pc:sldMk cId="632475000" sldId="270"/>
            <ac:picMk id="10" creationId="{912DB5C2-8568-342A-5DB4-4D1D9BF597F4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3:19.872" v="32" actId="1076"/>
          <ac:picMkLst>
            <pc:docMk/>
            <pc:sldMk cId="632475000" sldId="270"/>
            <ac:picMk id="11" creationId="{BBB8E8D1-D3CE-A305-88FC-D9AAAF4C906D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8:36.300" v="96" actId="1076"/>
          <ac:picMkLst>
            <pc:docMk/>
            <pc:sldMk cId="632475000" sldId="270"/>
            <ac:picMk id="12" creationId="{305040DA-B852-33CE-E512-C7817C42D62F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09:18.738" v="105"/>
          <ac:picMkLst>
            <pc:docMk/>
            <pc:sldMk cId="632475000" sldId="270"/>
            <ac:picMk id="13" creationId="{106A1492-81E9-0D99-344E-745401B275ED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09:40.020" v="112" actId="1076"/>
          <ac:picMkLst>
            <pc:docMk/>
            <pc:sldMk cId="632475000" sldId="270"/>
            <ac:picMk id="14" creationId="{93D456A4-3D02-5CCD-181E-A87F193D1902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8:34.550" v="95" actId="1076"/>
          <ac:picMkLst>
            <pc:docMk/>
            <pc:sldMk cId="632475000" sldId="270"/>
            <ac:picMk id="15" creationId="{99571F53-B455-4EBB-8E89-0D17DDB26228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05:14.359" v="49"/>
          <ac:picMkLst>
            <pc:docMk/>
            <pc:sldMk cId="632475000" sldId="270"/>
            <ac:picMk id="16" creationId="{B431C859-0303-3463-F56B-63C190755090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8:33.019" v="94" actId="1076"/>
          <ac:picMkLst>
            <pc:docMk/>
            <pc:sldMk cId="632475000" sldId="270"/>
            <ac:picMk id="17" creationId="{1513E763-B782-3262-18C9-FB5553989299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07:03.783" v="74"/>
          <ac:picMkLst>
            <pc:docMk/>
            <pc:sldMk cId="632475000" sldId="270"/>
            <ac:picMk id="18" creationId="{F1365E83-1342-FB03-71FF-DFE8576C45C0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09:44.208" v="113" actId="1076"/>
          <ac:picMkLst>
            <pc:docMk/>
            <pc:sldMk cId="632475000" sldId="270"/>
            <ac:picMk id="19" creationId="{9F6BC1FE-D2B7-2E2C-754D-4B9605292666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9:46.567" v="114" actId="1076"/>
          <ac:picMkLst>
            <pc:docMk/>
            <pc:sldMk cId="632475000" sldId="270"/>
            <ac:picMk id="20" creationId="{90DC37AD-E374-268F-B96D-99F6E98FBC62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9:48.614" v="115" actId="1076"/>
          <ac:picMkLst>
            <pc:docMk/>
            <pc:sldMk cId="632475000" sldId="270"/>
            <ac:picMk id="21" creationId="{3CABC9C9-3B1E-F9DB-908A-724BDA9123F3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09:27.988" v="109" actId="1076"/>
          <ac:picMkLst>
            <pc:docMk/>
            <pc:sldMk cId="632475000" sldId="270"/>
            <ac:picMk id="22" creationId="{DE8F039D-AB90-1D59-F24E-3DDB13BE458E}"/>
          </ac:picMkLst>
        </pc:picChg>
      </pc:sldChg>
      <pc:sldChg chg="addSp delSp modSp">
        <pc:chgData name="Ana Paula Rebelo Teixeira Marques" userId="S::anamarques@agevcarvalho.pt::e2fb09b0-01f0-45e1-a238-6968bdc8ef01" providerId="AD" clId="Web-{86472052-BD8A-B3C6-1DA2-D276D219527E}" dt="2022-04-02T21:28:23.532" v="318" actId="1076"/>
        <pc:sldMkLst>
          <pc:docMk/>
          <pc:sldMk cId="2992359950" sldId="271"/>
        </pc:sldMkLst>
        <pc:spChg chg="mod">
          <ac:chgData name="Ana Paula Rebelo Teixeira Marques" userId="S::anamarques@agevcarvalho.pt::e2fb09b0-01f0-45e1-a238-6968bdc8ef01" providerId="AD" clId="Web-{86472052-BD8A-B3C6-1DA2-D276D219527E}" dt="2022-04-02T21:28:21" v="317" actId="1076"/>
          <ac:spMkLst>
            <pc:docMk/>
            <pc:sldMk cId="2992359950" sldId="271"/>
            <ac:spMk id="5" creationId="{8DC3A259-7EC3-6E9F-ED08-62774E578AE3}"/>
          </ac:spMkLst>
        </pc:spChg>
        <pc:picChg chg="add del mod">
          <ac:chgData name="Ana Paula Rebelo Teixeira Marques" userId="S::anamarques@agevcarvalho.pt::e2fb09b0-01f0-45e1-a238-6968bdc8ef01" providerId="AD" clId="Web-{86472052-BD8A-B3C6-1DA2-D276D219527E}" dt="2022-04-02T21:16:10.621" v="166"/>
          <ac:picMkLst>
            <pc:docMk/>
            <pc:sldMk cId="2992359950" sldId="271"/>
            <ac:picMk id="2" creationId="{1ED1AD1A-4C86-92EC-C73E-455204230AC4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2:04.554" v="122"/>
          <ac:picMkLst>
            <pc:docMk/>
            <pc:sldMk cId="2992359950" sldId="271"/>
            <ac:picMk id="4" creationId="{7EEC2594-45BD-3C04-1FD7-15F22B802779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34.999" v="300" actId="1076"/>
          <ac:picMkLst>
            <pc:docMk/>
            <pc:sldMk cId="2992359950" sldId="271"/>
            <ac:picMk id="7" creationId="{E438A9F4-3366-74AA-9079-D89B255ED9EB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55.172" v="308" actId="1076"/>
          <ac:picMkLst>
            <pc:docMk/>
            <pc:sldMk cId="2992359950" sldId="271"/>
            <ac:picMk id="8" creationId="{69569F9A-78E0-E1D8-37CE-477101345524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2:59.618" v="130"/>
          <ac:picMkLst>
            <pc:docMk/>
            <pc:sldMk cId="2992359950" sldId="271"/>
            <ac:picMk id="9" creationId="{69B85913-4F92-8656-033D-A83951DDA238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39.874" v="302" actId="1076"/>
          <ac:picMkLst>
            <pc:docMk/>
            <pc:sldMk cId="2992359950" sldId="271"/>
            <ac:picMk id="10" creationId="{648E4FE8-32D8-AA5A-C38F-BB0E3F8969C4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3:38.978" v="138"/>
          <ac:picMkLst>
            <pc:docMk/>
            <pc:sldMk cId="2992359950" sldId="271"/>
            <ac:picMk id="11" creationId="{B36A5CD9-74F1-2E34-75CD-B933B9396177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59.781" v="309" actId="1076"/>
          <ac:picMkLst>
            <pc:docMk/>
            <pc:sldMk cId="2992359950" sldId="271"/>
            <ac:picMk id="12" creationId="{30F0022E-CD1A-7EF4-04EA-EF80E8F37DBC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53.562" v="307" actId="1076"/>
          <ac:picMkLst>
            <pc:docMk/>
            <pc:sldMk cId="2992359950" sldId="271"/>
            <ac:picMk id="13" creationId="{1F93AE39-FB93-46F3-2067-7CB9AF2550A6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4:29.197" v="146"/>
          <ac:picMkLst>
            <pc:docMk/>
            <pc:sldMk cId="2992359950" sldId="271"/>
            <ac:picMk id="14" creationId="{3F7F8DBB-61CA-17B7-CB51-DCBEB5529537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8:13.766" v="314" actId="1076"/>
          <ac:picMkLst>
            <pc:docMk/>
            <pc:sldMk cId="2992359950" sldId="271"/>
            <ac:picMk id="15" creationId="{C68A94EB-F914-15CC-3EEB-E239D90B6AD9}"/>
          </ac:picMkLst>
        </pc:picChg>
        <pc:picChg chg="add del mod ord">
          <ac:chgData name="Ana Paula Rebelo Teixeira Marques" userId="S::anamarques@agevcarvalho.pt::e2fb09b0-01f0-45e1-a238-6968bdc8ef01" providerId="AD" clId="Web-{86472052-BD8A-B3C6-1DA2-D276D219527E}" dt="2022-04-02T21:26:22.529" v="280"/>
          <ac:picMkLst>
            <pc:docMk/>
            <pc:sldMk cId="2992359950" sldId="271"/>
            <ac:picMk id="16" creationId="{E761A7C3-3AE4-7B5E-8A13-54CB490B0FFF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6:27.450" v="169"/>
          <ac:picMkLst>
            <pc:docMk/>
            <pc:sldMk cId="2992359950" sldId="271"/>
            <ac:picMk id="17" creationId="{0D6D8A03-3440-B6A7-65AE-AC1C914D31C8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5:43.183" v="160"/>
          <ac:picMkLst>
            <pc:docMk/>
            <pc:sldMk cId="2992359950" sldId="271"/>
            <ac:picMk id="18" creationId="{895DF4E0-65A1-C0D4-4D12-50F1E034C927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15:43.105" v="159" actId="1076"/>
          <ac:picMkLst>
            <pc:docMk/>
            <pc:sldMk cId="2992359950" sldId="271"/>
            <ac:picMk id="19" creationId="{E0A621FD-BA82-2926-FC00-9E6998C83863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16:08.809" v="165" actId="1076"/>
          <ac:picMkLst>
            <pc:docMk/>
            <pc:sldMk cId="2992359950" sldId="271"/>
            <ac:picMk id="20" creationId="{BAA05E4D-B005-BEEE-4126-07A83FE72771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16:34.512" v="171" actId="1076"/>
          <ac:picMkLst>
            <pc:docMk/>
            <pc:sldMk cId="2992359950" sldId="271"/>
            <ac:picMk id="21" creationId="{4872A0FB-AE6A-3715-21EA-D3CC5B190923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3:20.885" v="237" actId="1076"/>
          <ac:picMkLst>
            <pc:docMk/>
            <pc:sldMk cId="2992359950" sldId="271"/>
            <ac:picMk id="22" creationId="{BD993488-8CCB-CDB0-DFDE-09E17248EEE8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24:40.027" v="256"/>
          <ac:picMkLst>
            <pc:docMk/>
            <pc:sldMk cId="2992359950" sldId="271"/>
            <ac:picMk id="23" creationId="{BB27C95F-CB93-C5B7-079E-B1BA179BED44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25:23.684" v="265"/>
          <ac:picMkLst>
            <pc:docMk/>
            <pc:sldMk cId="2992359950" sldId="271"/>
            <ac:picMk id="24" creationId="{E4728113-1E95-B147-551C-B0345EB2881B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20:41.533" v="211"/>
          <ac:picMkLst>
            <pc:docMk/>
            <pc:sldMk cId="2992359950" sldId="271"/>
            <ac:picMk id="25" creationId="{6352F399-BF74-6ABA-707F-8EADBF62D4BF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25:33.278" v="268"/>
          <ac:picMkLst>
            <pc:docMk/>
            <pc:sldMk cId="2992359950" sldId="271"/>
            <ac:picMk id="26" creationId="{0492493B-E336-7CEC-BD5A-7D574BBDA41E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47.937" v="304" actId="1076"/>
          <ac:picMkLst>
            <pc:docMk/>
            <pc:sldMk cId="2992359950" sldId="271"/>
            <ac:picMk id="27" creationId="{E71B1280-FECD-B4EA-F517-1D666EB20434}"/>
          </ac:picMkLst>
        </pc:picChg>
        <pc:picChg chg="add del mod ord">
          <ac:chgData name="Ana Paula Rebelo Teixeira Marques" userId="S::anamarques@agevcarvalho.pt::e2fb09b0-01f0-45e1-a238-6968bdc8ef01" providerId="AD" clId="Web-{86472052-BD8A-B3C6-1DA2-D276D219527E}" dt="2022-04-02T21:27:00.311" v="289"/>
          <ac:picMkLst>
            <pc:docMk/>
            <pc:sldMk cId="2992359950" sldId="271"/>
            <ac:picMk id="28" creationId="{8BCF903D-354A-22D8-600F-AC42B14FFA2F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9:50.172" v="200"/>
          <ac:picMkLst>
            <pc:docMk/>
            <pc:sldMk cId="2992359950" sldId="271"/>
            <ac:picMk id="29" creationId="{348E6A5B-1333-48A2-8A30-C71B1BDA1138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19:34.344" v="199"/>
          <ac:picMkLst>
            <pc:docMk/>
            <pc:sldMk cId="2992359950" sldId="271"/>
            <ac:picMk id="30" creationId="{F86F63E8-03E1-C327-AF3D-87866C39B22B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28:19.016" v="316" actId="1076"/>
          <ac:picMkLst>
            <pc:docMk/>
            <pc:sldMk cId="2992359950" sldId="271"/>
            <ac:picMk id="31" creationId="{AC662105-DA18-6AD8-9795-663EF2D13679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2:15.431" v="226" actId="1076"/>
          <ac:picMkLst>
            <pc:docMk/>
            <pc:sldMk cId="2992359950" sldId="271"/>
            <ac:picMk id="32" creationId="{1734A80A-840D-9C2F-7A15-31B806B481DF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8:10.656" v="313" actId="1076"/>
          <ac:picMkLst>
            <pc:docMk/>
            <pc:sldMk cId="2992359950" sldId="271"/>
            <ac:picMk id="33" creationId="{D471D1EF-AAB7-C49C-8C8F-3B8C44B644E0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51.437" v="306" actId="1076"/>
          <ac:picMkLst>
            <pc:docMk/>
            <pc:sldMk cId="2992359950" sldId="271"/>
            <ac:picMk id="34" creationId="{A839416E-7309-B100-5FF9-AE6326CEC83A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21:20.664" v="217"/>
          <ac:picMkLst>
            <pc:docMk/>
            <pc:sldMk cId="2992359950" sldId="271"/>
            <ac:picMk id="35" creationId="{341D6FB0-8F87-54F9-15AC-6145B1A448F9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37.031" v="301" actId="1076"/>
          <ac:picMkLst>
            <pc:docMk/>
            <pc:sldMk cId="2992359950" sldId="271"/>
            <ac:picMk id="36" creationId="{6F550906-162E-640B-B9C3-752589AF15C2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24:46.715" v="257"/>
          <ac:picMkLst>
            <pc:docMk/>
            <pc:sldMk cId="2992359950" sldId="271"/>
            <ac:picMk id="37" creationId="{F354332E-EE55-D9E1-94A9-49BDF3A00C39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28:23.532" v="318" actId="1076"/>
          <ac:picMkLst>
            <pc:docMk/>
            <pc:sldMk cId="2992359950" sldId="271"/>
            <ac:picMk id="38" creationId="{BA38787E-6895-60AD-9C6B-E7DD323DEBA4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23:28.338" v="239"/>
          <ac:picMkLst>
            <pc:docMk/>
            <pc:sldMk cId="2992359950" sldId="271"/>
            <ac:picMk id="39" creationId="{6C028570-0053-5397-7767-234363D15162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2:54.681" v="230" actId="1076"/>
          <ac:picMkLst>
            <pc:docMk/>
            <pc:sldMk cId="2992359950" sldId="271"/>
            <ac:picMk id="40" creationId="{70E71F03-8DB4-9DD3-8DAE-952F2E461281}"/>
          </ac:picMkLst>
        </pc:picChg>
        <pc:picChg chg="add del mod">
          <ac:chgData name="Ana Paula Rebelo Teixeira Marques" userId="S::anamarques@agevcarvalho.pt::e2fb09b0-01f0-45e1-a238-6968bdc8ef01" providerId="AD" clId="Web-{86472052-BD8A-B3C6-1DA2-D276D219527E}" dt="2022-04-02T21:24:00.995" v="244"/>
          <ac:picMkLst>
            <pc:docMk/>
            <pc:sldMk cId="2992359950" sldId="271"/>
            <ac:picMk id="41" creationId="{9D1E5E38-D57A-8379-EA4B-66E5112EA723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8:15.734" v="315" actId="1076"/>
          <ac:picMkLst>
            <pc:docMk/>
            <pc:sldMk cId="2992359950" sldId="271"/>
            <ac:picMk id="42" creationId="{0213DAEE-2531-D590-3644-9757534BD9E3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5:51.591" v="275" actId="1076"/>
          <ac:picMkLst>
            <pc:docMk/>
            <pc:sldMk cId="2992359950" sldId="271"/>
            <ac:picMk id="43" creationId="{996DE68D-AB30-7AF2-B15D-290ABAD26171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27:42.437" v="303" actId="1076"/>
          <ac:picMkLst>
            <pc:docMk/>
            <pc:sldMk cId="2992359950" sldId="271"/>
            <ac:picMk id="44" creationId="{37A6E2F3-837B-1AAE-0F03-EF1D3759EFD1}"/>
          </ac:picMkLst>
        </pc:picChg>
        <pc:picChg chg="add mod ord">
          <ac:chgData name="Ana Paula Rebelo Teixeira Marques" userId="S::anamarques@agevcarvalho.pt::e2fb09b0-01f0-45e1-a238-6968bdc8ef01" providerId="AD" clId="Web-{86472052-BD8A-B3C6-1DA2-D276D219527E}" dt="2022-04-02T21:27:49.531" v="305" actId="1076"/>
          <ac:picMkLst>
            <pc:docMk/>
            <pc:sldMk cId="2992359950" sldId="271"/>
            <ac:picMk id="45" creationId="{AD0929B0-B03E-3488-D325-5ED9669949CB}"/>
          </ac:picMkLst>
        </pc:picChg>
      </pc:sldChg>
      <pc:sldChg chg="addSp modSp">
        <pc:chgData name="Ana Paula Rebelo Teixeira Marques" userId="S::anamarques@agevcarvalho.pt::e2fb09b0-01f0-45e1-a238-6968bdc8ef01" providerId="AD" clId="Web-{86472052-BD8A-B3C6-1DA2-D276D219527E}" dt="2022-04-02T21:34:04.540" v="373" actId="1076"/>
        <pc:sldMkLst>
          <pc:docMk/>
          <pc:sldMk cId="2452617563" sldId="272"/>
        </pc:sldMkLst>
        <pc:picChg chg="add mod">
          <ac:chgData name="Ana Paula Rebelo Teixeira Marques" userId="S::anamarques@agevcarvalho.pt::e2fb09b0-01f0-45e1-a238-6968bdc8ef01" providerId="AD" clId="Web-{86472052-BD8A-B3C6-1DA2-D276D219527E}" dt="2022-04-02T21:30:36.878" v="330" actId="1076"/>
          <ac:picMkLst>
            <pc:docMk/>
            <pc:sldMk cId="2452617563" sldId="272"/>
            <ac:picMk id="2" creationId="{A513EE92-723F-09E7-0393-610E6379F09D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0:48.566" v="332" actId="1076"/>
          <ac:picMkLst>
            <pc:docMk/>
            <pc:sldMk cId="2452617563" sldId="272"/>
            <ac:picMk id="4" creationId="{860A1561-7792-5FFD-2F5D-B31A2AF27289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3:26.680" v="361" actId="1076"/>
          <ac:picMkLst>
            <pc:docMk/>
            <pc:sldMk cId="2452617563" sldId="272"/>
            <ac:picMk id="7" creationId="{C0E214D5-7028-A975-806D-CCC971E717CB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3:24.711" v="360" actId="1076"/>
          <ac:picMkLst>
            <pc:docMk/>
            <pc:sldMk cId="2452617563" sldId="272"/>
            <ac:picMk id="8" creationId="{C6DC7848-AE15-0ACE-5A8F-DD12FDEF0D26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3:34.399" v="364" actId="1076"/>
          <ac:picMkLst>
            <pc:docMk/>
            <pc:sldMk cId="2452617563" sldId="272"/>
            <ac:picMk id="9" creationId="{D0BE50E5-983C-EB94-5F86-222DD0D925F1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1:46.114" v="342" actId="1076"/>
          <ac:picMkLst>
            <pc:docMk/>
            <pc:sldMk cId="2452617563" sldId="272"/>
            <ac:picMk id="10" creationId="{502CAFEB-09E7-2221-3580-5E8779AB71C5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1:58.004" v="344" actId="1076"/>
          <ac:picMkLst>
            <pc:docMk/>
            <pc:sldMk cId="2452617563" sldId="272"/>
            <ac:picMk id="11" creationId="{3EEDA103-D46E-E6E7-0F51-249BD065584D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2:12.661" v="347" actId="1076"/>
          <ac:picMkLst>
            <pc:docMk/>
            <pc:sldMk cId="2452617563" sldId="272"/>
            <ac:picMk id="12" creationId="{9F7CEDB1-8CA7-C2EB-4431-FAD88EE48C19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3:51.962" v="370" actId="1076"/>
          <ac:picMkLst>
            <pc:docMk/>
            <pc:sldMk cId="2452617563" sldId="272"/>
            <ac:picMk id="13" creationId="{6D4BC404-3E36-072B-B869-03A9CC6330FC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3:45.930" v="368" actId="1076"/>
          <ac:picMkLst>
            <pc:docMk/>
            <pc:sldMk cId="2452617563" sldId="272"/>
            <ac:picMk id="14" creationId="{4EF74C96-8CC6-D143-F06F-0D0B52D071AB}"/>
          </ac:picMkLst>
        </pc:picChg>
        <pc:picChg chg="add mod">
          <ac:chgData name="Ana Paula Rebelo Teixeira Marques" userId="S::anamarques@agevcarvalho.pt::e2fb09b0-01f0-45e1-a238-6968bdc8ef01" providerId="AD" clId="Web-{86472052-BD8A-B3C6-1DA2-D276D219527E}" dt="2022-04-02T21:34:04.540" v="373" actId="1076"/>
          <ac:picMkLst>
            <pc:docMk/>
            <pc:sldMk cId="2452617563" sldId="272"/>
            <ac:picMk id="15" creationId="{348C3E22-153B-6D50-59B4-307020B2221A}"/>
          </ac:picMkLst>
        </pc:picChg>
      </pc:sldChg>
    </pc:docChg>
  </pc:docChgLst>
  <pc:docChgLst>
    <pc:chgData name="Ana Paula Rebelo Teixeira Marques" userId="S::anamarques@agevcarvalho.pt::e2fb09b0-01f0-45e1-a238-6968bdc8ef01" providerId="AD" clId="Web-{3E4CDF87-5ADE-A10F-C0C6-655D4816A45C}"/>
    <pc:docChg chg="addSld modSld">
      <pc:chgData name="Ana Paula Rebelo Teixeira Marques" userId="S::anamarques@agevcarvalho.pt::e2fb09b0-01f0-45e1-a238-6968bdc8ef01" providerId="AD" clId="Web-{3E4CDF87-5ADE-A10F-C0C6-655D4816A45C}" dt="2022-04-02T20:57:46.956" v="36"/>
      <pc:docMkLst>
        <pc:docMk/>
      </pc:docMkLst>
      <pc:sldChg chg="addSp modSp new">
        <pc:chgData name="Ana Paula Rebelo Teixeira Marques" userId="S::anamarques@agevcarvalho.pt::e2fb09b0-01f0-45e1-a238-6968bdc8ef01" providerId="AD" clId="Web-{3E4CDF87-5ADE-A10F-C0C6-655D4816A45C}" dt="2022-04-02T20:56:37.221" v="15" actId="1076"/>
        <pc:sldMkLst>
          <pc:docMk/>
          <pc:sldMk cId="2735422558" sldId="269"/>
        </pc:sldMkLst>
        <pc:spChg chg="add">
          <ac:chgData name="Ana Paula Rebelo Teixeira Marques" userId="S::anamarques@agevcarvalho.pt::e2fb09b0-01f0-45e1-a238-6968bdc8ef01" providerId="AD" clId="Web-{3E4CDF87-5ADE-A10F-C0C6-655D4816A45C}" dt="2022-04-02T20:56:01.657" v="4"/>
          <ac:spMkLst>
            <pc:docMk/>
            <pc:sldMk cId="2735422558" sldId="269"/>
            <ac:spMk id="3" creationId="{87E2E1BF-E51F-60AA-A243-620740850296}"/>
          </ac:spMkLst>
        </pc:spChg>
        <pc:spChg chg="add mod">
          <ac:chgData name="Ana Paula Rebelo Teixeira Marques" userId="S::anamarques@agevcarvalho.pt::e2fb09b0-01f0-45e1-a238-6968bdc8ef01" providerId="AD" clId="Web-{3E4CDF87-5ADE-A10F-C0C6-655D4816A45C}" dt="2022-04-02T20:56:37.221" v="15" actId="1076"/>
          <ac:spMkLst>
            <pc:docMk/>
            <pc:sldMk cId="2735422558" sldId="269"/>
            <ac:spMk id="5" creationId="{5F855A3D-DA3C-6B42-E273-728BC8613257}"/>
          </ac:spMkLst>
        </pc:spChg>
      </pc:sldChg>
      <pc:sldChg chg="addSp modSp new">
        <pc:chgData name="Ana Paula Rebelo Teixeira Marques" userId="S::anamarques@agevcarvalho.pt::e2fb09b0-01f0-45e1-a238-6968bdc8ef01" providerId="AD" clId="Web-{3E4CDF87-5ADE-A10F-C0C6-655D4816A45C}" dt="2022-04-02T20:57:30.472" v="26"/>
        <pc:sldMkLst>
          <pc:docMk/>
          <pc:sldMk cId="632475000" sldId="270"/>
        </pc:sldMkLst>
        <pc:spChg chg="add">
          <ac:chgData name="Ana Paula Rebelo Teixeira Marques" userId="S::anamarques@agevcarvalho.pt::e2fb09b0-01f0-45e1-a238-6968bdc8ef01" providerId="AD" clId="Web-{3E4CDF87-5ADE-A10F-C0C6-655D4816A45C}" dt="2022-04-02T20:56:51.502" v="16"/>
          <ac:spMkLst>
            <pc:docMk/>
            <pc:sldMk cId="632475000" sldId="270"/>
            <ac:spMk id="3" creationId="{D205170A-EA11-61B9-AD01-AA2A2E8F0366}"/>
          </ac:spMkLst>
        </pc:spChg>
        <pc:spChg chg="add mod">
          <ac:chgData name="Ana Paula Rebelo Teixeira Marques" userId="S::anamarques@agevcarvalho.pt::e2fb09b0-01f0-45e1-a238-6968bdc8ef01" providerId="AD" clId="Web-{3E4CDF87-5ADE-A10F-C0C6-655D4816A45C}" dt="2022-04-02T20:57:28.518" v="25" actId="20577"/>
          <ac:spMkLst>
            <pc:docMk/>
            <pc:sldMk cId="632475000" sldId="270"/>
            <ac:spMk id="5" creationId="{5F036004-0681-D254-965E-0F74000D3ACD}"/>
          </ac:spMkLst>
        </pc:spChg>
        <pc:spChg chg="add">
          <ac:chgData name="Ana Paula Rebelo Teixeira Marques" userId="S::anamarques@agevcarvalho.pt::e2fb09b0-01f0-45e1-a238-6968bdc8ef01" providerId="AD" clId="Web-{3E4CDF87-5ADE-A10F-C0C6-655D4816A45C}" dt="2022-04-02T20:57:30.472" v="26"/>
          <ac:spMkLst>
            <pc:docMk/>
            <pc:sldMk cId="632475000" sldId="270"/>
            <ac:spMk id="6" creationId="{34A7E4F2-4F96-14A1-E3AD-D6A1F360123A}"/>
          </ac:spMkLst>
        </pc:spChg>
      </pc:sldChg>
      <pc:sldChg chg="addSp modSp new">
        <pc:chgData name="Ana Paula Rebelo Teixeira Marques" userId="S::anamarques@agevcarvalho.pt::e2fb09b0-01f0-45e1-a238-6968bdc8ef01" providerId="AD" clId="Web-{3E4CDF87-5ADE-A10F-C0C6-655D4816A45C}" dt="2022-04-02T20:57:39.081" v="31"/>
        <pc:sldMkLst>
          <pc:docMk/>
          <pc:sldMk cId="2992359950" sldId="271"/>
        </pc:sldMkLst>
        <pc:spChg chg="add">
          <ac:chgData name="Ana Paula Rebelo Teixeira Marques" userId="S::anamarques@agevcarvalho.pt::e2fb09b0-01f0-45e1-a238-6968bdc8ef01" providerId="AD" clId="Web-{3E4CDF87-5ADE-A10F-C0C6-655D4816A45C}" dt="2022-04-02T20:56:55.502" v="17"/>
          <ac:spMkLst>
            <pc:docMk/>
            <pc:sldMk cId="2992359950" sldId="271"/>
            <ac:spMk id="3" creationId="{0E502816-F885-0E19-A6F5-EABA6FC8A57F}"/>
          </ac:spMkLst>
        </pc:spChg>
        <pc:spChg chg="add mod">
          <ac:chgData name="Ana Paula Rebelo Teixeira Marques" userId="S::anamarques@agevcarvalho.pt::e2fb09b0-01f0-45e1-a238-6968bdc8ef01" providerId="AD" clId="Web-{3E4CDF87-5ADE-A10F-C0C6-655D4816A45C}" dt="2022-04-02T20:57:37.706" v="30" actId="20577"/>
          <ac:spMkLst>
            <pc:docMk/>
            <pc:sldMk cId="2992359950" sldId="271"/>
            <ac:spMk id="5" creationId="{8DC3A259-7EC3-6E9F-ED08-62774E578AE3}"/>
          </ac:spMkLst>
        </pc:spChg>
        <pc:spChg chg="add">
          <ac:chgData name="Ana Paula Rebelo Teixeira Marques" userId="S::anamarques@agevcarvalho.pt::e2fb09b0-01f0-45e1-a238-6968bdc8ef01" providerId="AD" clId="Web-{3E4CDF87-5ADE-A10F-C0C6-655D4816A45C}" dt="2022-04-02T20:57:39.081" v="31"/>
          <ac:spMkLst>
            <pc:docMk/>
            <pc:sldMk cId="2992359950" sldId="271"/>
            <ac:spMk id="6" creationId="{02F6D9F0-96FB-FA8B-EBF9-E6A77652961C}"/>
          </ac:spMkLst>
        </pc:spChg>
      </pc:sldChg>
      <pc:sldChg chg="addSp modSp new">
        <pc:chgData name="Ana Paula Rebelo Teixeira Marques" userId="S::anamarques@agevcarvalho.pt::e2fb09b0-01f0-45e1-a238-6968bdc8ef01" providerId="AD" clId="Web-{3E4CDF87-5ADE-A10F-C0C6-655D4816A45C}" dt="2022-04-02T20:57:46.956" v="36"/>
        <pc:sldMkLst>
          <pc:docMk/>
          <pc:sldMk cId="2452617563" sldId="272"/>
        </pc:sldMkLst>
        <pc:spChg chg="add">
          <ac:chgData name="Ana Paula Rebelo Teixeira Marques" userId="S::anamarques@agevcarvalho.pt::e2fb09b0-01f0-45e1-a238-6968bdc8ef01" providerId="AD" clId="Web-{3E4CDF87-5ADE-A10F-C0C6-655D4816A45C}" dt="2022-04-02T20:57:00.268" v="18"/>
          <ac:spMkLst>
            <pc:docMk/>
            <pc:sldMk cId="2452617563" sldId="272"/>
            <ac:spMk id="3" creationId="{CE74816D-67D9-FACA-5E15-3BE99B1F340D}"/>
          </ac:spMkLst>
        </pc:spChg>
        <pc:spChg chg="add mod">
          <ac:chgData name="Ana Paula Rebelo Teixeira Marques" userId="S::anamarques@agevcarvalho.pt::e2fb09b0-01f0-45e1-a238-6968bdc8ef01" providerId="AD" clId="Web-{3E4CDF87-5ADE-A10F-C0C6-655D4816A45C}" dt="2022-04-02T20:57:45.784" v="35" actId="20577"/>
          <ac:spMkLst>
            <pc:docMk/>
            <pc:sldMk cId="2452617563" sldId="272"/>
            <ac:spMk id="5" creationId="{AF88B7FE-7491-D219-E277-E6866BE3814A}"/>
          </ac:spMkLst>
        </pc:spChg>
        <pc:spChg chg="add">
          <ac:chgData name="Ana Paula Rebelo Teixeira Marques" userId="S::anamarques@agevcarvalho.pt::e2fb09b0-01f0-45e1-a238-6968bdc8ef01" providerId="AD" clId="Web-{3E4CDF87-5ADE-A10F-C0C6-655D4816A45C}" dt="2022-04-02T20:57:46.956" v="36"/>
          <ac:spMkLst>
            <pc:docMk/>
            <pc:sldMk cId="2452617563" sldId="272"/>
            <ac:spMk id="6" creationId="{F2B6AF5C-B667-88D8-50CB-844973B9805B}"/>
          </ac:spMkLst>
        </pc:spChg>
      </pc:sldChg>
    </pc:docChg>
  </pc:docChgLst>
  <pc:docChgLst>
    <pc:chgData name="Cristina Maria Santos Ferreira Mota" userId="S::cristinamota@agevcarvalho.pt::5533a89b-07a7-4a7c-8713-235c9e0ff919" providerId="AD" clId="Web-{515F4460-8C7C-7F71-5402-FE5BE6F289B8}"/>
    <pc:docChg chg="addSld modSld">
      <pc:chgData name="Cristina Maria Santos Ferreira Mota" userId="S::cristinamota@agevcarvalho.pt::5533a89b-07a7-4a7c-8713-235c9e0ff919" providerId="AD" clId="Web-{515F4460-8C7C-7F71-5402-FE5BE6F289B8}" dt="2022-03-31T22:25:45.893" v="88" actId="1076"/>
      <pc:docMkLst>
        <pc:docMk/>
      </pc:docMkLst>
      <pc:sldChg chg="addSp delSp modSp">
        <pc:chgData name="Cristina Maria Santos Ferreira Mota" userId="S::cristinamota@agevcarvalho.pt::5533a89b-07a7-4a7c-8713-235c9e0ff919" providerId="AD" clId="Web-{515F4460-8C7C-7F71-5402-FE5BE6F289B8}" dt="2022-03-31T22:19:52.657" v="40" actId="1076"/>
        <pc:sldMkLst>
          <pc:docMk/>
          <pc:sldMk cId="3782130692" sldId="260"/>
        </pc:sldMkLst>
        <pc:spChg chg="mod">
          <ac:chgData name="Cristina Maria Santos Ferreira Mota" userId="S::cristinamota@agevcarvalho.pt::5533a89b-07a7-4a7c-8713-235c9e0ff919" providerId="AD" clId="Web-{515F4460-8C7C-7F71-5402-FE5BE6F289B8}" dt="2022-03-31T22:16:12.465" v="1" actId="20577"/>
          <ac:spMkLst>
            <pc:docMk/>
            <pc:sldMk cId="3782130692" sldId="260"/>
            <ac:spMk id="9" creationId="{E1C7C9D8-D8F1-4FC7-B23A-25812FE24578}"/>
          </ac:spMkLst>
        </pc:spChg>
        <pc:picChg chg="add del mod">
          <ac:chgData name="Cristina Maria Santos Ferreira Mota" userId="S::cristinamota@agevcarvalho.pt::5533a89b-07a7-4a7c-8713-235c9e0ff919" providerId="AD" clId="Web-{515F4460-8C7C-7F71-5402-FE5BE6F289B8}" dt="2022-03-31T22:17:54.733" v="4"/>
          <ac:picMkLst>
            <pc:docMk/>
            <pc:sldMk cId="3782130692" sldId="260"/>
            <ac:picMk id="2" creationId="{4ABF4471-933D-843C-9E88-7E3D83012CDB}"/>
          </ac:picMkLst>
        </pc:picChg>
        <pc:picChg chg="add del mod">
          <ac:chgData name="Cristina Maria Santos Ferreira Mota" userId="S::cristinamota@agevcarvalho.pt::5533a89b-07a7-4a7c-8713-235c9e0ff919" providerId="AD" clId="Web-{515F4460-8C7C-7F71-5402-FE5BE6F289B8}" dt="2022-03-31T22:18:04.577" v="6"/>
          <ac:picMkLst>
            <pc:docMk/>
            <pc:sldMk cId="3782130692" sldId="260"/>
            <ac:picMk id="3" creationId="{F3A9DA38-6204-1394-2C28-C5CD67C1EB43}"/>
          </ac:picMkLst>
        </pc:picChg>
        <pc:picChg chg="add del mod">
          <ac:chgData name="Cristina Maria Santos Ferreira Mota" userId="S::cristinamota@agevcarvalho.pt::5533a89b-07a7-4a7c-8713-235c9e0ff919" providerId="AD" clId="Web-{515F4460-8C7C-7F71-5402-FE5BE6F289B8}" dt="2022-03-31T22:18:31.390" v="15"/>
          <ac:picMkLst>
            <pc:docMk/>
            <pc:sldMk cId="3782130692" sldId="260"/>
            <ac:picMk id="4" creationId="{B6BA4208-DC60-541D-E20F-B0DB10AEFAF8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41.251" v="36" actId="1076"/>
          <ac:picMkLst>
            <pc:docMk/>
            <pc:sldMk cId="3782130692" sldId="260"/>
            <ac:picMk id="5" creationId="{38D792F4-4F0B-29D8-FB4D-E1016D8D9A7A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25.250" v="30" actId="1076"/>
          <ac:picMkLst>
            <pc:docMk/>
            <pc:sldMk cId="3782130692" sldId="260"/>
            <ac:picMk id="6" creationId="{72FD112E-B90C-759F-2ABE-D88E49954FB9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51.063" v="39" actId="1076"/>
          <ac:picMkLst>
            <pc:docMk/>
            <pc:sldMk cId="3782130692" sldId="260"/>
            <ac:picMk id="7" creationId="{B5D7879E-8FFA-EE61-CC17-BBF79601D823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45.516" v="37" actId="1076"/>
          <ac:picMkLst>
            <pc:docMk/>
            <pc:sldMk cId="3782130692" sldId="260"/>
            <ac:picMk id="10" creationId="{0CBC55AA-13D5-C5D8-0A2D-0923A67A0D1F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52.657" v="40" actId="1076"/>
          <ac:picMkLst>
            <pc:docMk/>
            <pc:sldMk cId="3782130692" sldId="260"/>
            <ac:picMk id="11" creationId="{E09B0EAC-3937-EFDB-00E5-96EC8D259967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8:47.843" v="19" actId="1076"/>
          <ac:picMkLst>
            <pc:docMk/>
            <pc:sldMk cId="3782130692" sldId="260"/>
            <ac:picMk id="12" creationId="{6D4900DC-4E15-3882-EDBC-B5857F58E768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33.282" v="33" actId="1076"/>
          <ac:picMkLst>
            <pc:docMk/>
            <pc:sldMk cId="3782130692" sldId="260"/>
            <ac:picMk id="13" creationId="{97400541-89D7-9F6E-E198-166B97524939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49.641" v="38" actId="1076"/>
          <ac:picMkLst>
            <pc:docMk/>
            <pc:sldMk cId="3782130692" sldId="260"/>
            <ac:picMk id="14" creationId="{8CFCD511-EDDC-F9F6-C19A-D6A1AF3F0491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19:10.859" v="25" actId="1076"/>
          <ac:picMkLst>
            <pc:docMk/>
            <pc:sldMk cId="3782130692" sldId="260"/>
            <ac:picMk id="15" creationId="{0678D9E8-8A09-E8F8-214D-C231CBB1FD58}"/>
          </ac:picMkLst>
        </pc:picChg>
      </pc:sldChg>
      <pc:sldChg chg="addSp delSp modSp add replId">
        <pc:chgData name="Cristina Maria Santos Ferreira Mota" userId="S::cristinamota@agevcarvalho.pt::5533a89b-07a7-4a7c-8713-235c9e0ff919" providerId="AD" clId="Web-{515F4460-8C7C-7F71-5402-FE5BE6F289B8}" dt="2022-03-31T22:25:45.893" v="88" actId="1076"/>
        <pc:sldMkLst>
          <pc:docMk/>
          <pc:sldMk cId="1846640875" sldId="261"/>
        </pc:sldMkLst>
        <pc:spChg chg="mod">
          <ac:chgData name="Cristina Maria Santos Ferreira Mota" userId="S::cristinamota@agevcarvalho.pt::5533a89b-07a7-4a7c-8713-235c9e0ff919" providerId="AD" clId="Web-{515F4460-8C7C-7F71-5402-FE5BE6F289B8}" dt="2022-03-31T22:20:07.564" v="43" actId="20577"/>
          <ac:spMkLst>
            <pc:docMk/>
            <pc:sldMk cId="1846640875" sldId="261"/>
            <ac:spMk id="9" creationId="{E1C7C9D8-D8F1-4FC7-B23A-25812FE24578}"/>
          </ac:spMkLst>
        </pc:spChg>
        <pc:picChg chg="add mod">
          <ac:chgData name="Cristina Maria Santos Ferreira Mota" userId="S::cristinamota@agevcarvalho.pt::5533a89b-07a7-4a7c-8713-235c9e0ff919" providerId="AD" clId="Web-{515F4460-8C7C-7F71-5402-FE5BE6F289B8}" dt="2022-03-31T22:24:23.610" v="61" actId="1076"/>
          <ac:picMkLst>
            <pc:docMk/>
            <pc:sldMk cId="1846640875" sldId="261"/>
            <ac:picMk id="2" creationId="{306EAB42-FB1A-413C-67E8-856D35153941}"/>
          </ac:picMkLst>
        </pc:picChg>
        <pc:picChg chg="add del mod">
          <ac:chgData name="Cristina Maria Santos Ferreira Mota" userId="S::cristinamota@agevcarvalho.pt::5533a89b-07a7-4a7c-8713-235c9e0ff919" providerId="AD" clId="Web-{515F4460-8C7C-7F71-5402-FE5BE6F289B8}" dt="2022-03-31T22:23:55.089" v="56"/>
          <ac:picMkLst>
            <pc:docMk/>
            <pc:sldMk cId="1846640875" sldId="261"/>
            <ac:picMk id="3" creationId="{1794C22B-8426-4D72-037C-C874AD30DDC4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40.221" v="85" actId="1076"/>
          <ac:picMkLst>
            <pc:docMk/>
            <pc:sldMk cId="1846640875" sldId="261"/>
            <ac:picMk id="4" creationId="{2088CE41-5627-0598-35C6-8D95F308CABF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3.595" v="46"/>
          <ac:picMkLst>
            <pc:docMk/>
            <pc:sldMk cId="1846640875" sldId="261"/>
            <ac:picMk id="5" creationId="{38D792F4-4F0B-29D8-FB4D-E1016D8D9A7A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1.048" v="44"/>
          <ac:picMkLst>
            <pc:docMk/>
            <pc:sldMk cId="1846640875" sldId="261"/>
            <ac:picMk id="6" creationId="{72FD112E-B90C-759F-2ABE-D88E49954FB9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5.907" v="49"/>
          <ac:picMkLst>
            <pc:docMk/>
            <pc:sldMk cId="1846640875" sldId="261"/>
            <ac:picMk id="7" creationId="{B5D7879E-8FFA-EE61-CC17-BBF79601D823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7.626" v="51"/>
          <ac:picMkLst>
            <pc:docMk/>
            <pc:sldMk cId="1846640875" sldId="261"/>
            <ac:picMk id="10" creationId="{0CBC55AA-13D5-C5D8-0A2D-0923A67A0D1F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5.126" v="48"/>
          <ac:picMkLst>
            <pc:docMk/>
            <pc:sldMk cId="1846640875" sldId="261"/>
            <ac:picMk id="11" creationId="{E09B0EAC-3937-EFDB-00E5-96EC8D259967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4.407" v="47"/>
          <ac:picMkLst>
            <pc:docMk/>
            <pc:sldMk cId="1846640875" sldId="261"/>
            <ac:picMk id="12" creationId="{6D4900DC-4E15-3882-EDBC-B5857F58E768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2.720" v="45"/>
          <ac:picMkLst>
            <pc:docMk/>
            <pc:sldMk cId="1846640875" sldId="261"/>
            <ac:picMk id="13" creationId="{97400541-89D7-9F6E-E198-166B97524939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6.751" v="50"/>
          <ac:picMkLst>
            <pc:docMk/>
            <pc:sldMk cId="1846640875" sldId="261"/>
            <ac:picMk id="14" creationId="{8CFCD511-EDDC-F9F6-C19A-D6A1AF3F0491}"/>
          </ac:picMkLst>
        </pc:picChg>
        <pc:picChg chg="del">
          <ac:chgData name="Cristina Maria Santos Ferreira Mota" userId="S::cristinamota@agevcarvalho.pt::5533a89b-07a7-4a7c-8713-235c9e0ff919" providerId="AD" clId="Web-{515F4460-8C7C-7F71-5402-FE5BE6F289B8}" dt="2022-03-31T22:20:18.626" v="52"/>
          <ac:picMkLst>
            <pc:docMk/>
            <pc:sldMk cId="1846640875" sldId="261"/>
            <ac:picMk id="15" creationId="{0678D9E8-8A09-E8F8-214D-C231CBB1FD58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38.643" v="84" actId="1076"/>
          <ac:picMkLst>
            <pc:docMk/>
            <pc:sldMk cId="1846640875" sldId="261"/>
            <ac:picMk id="16" creationId="{BA5F3E4E-DEB2-F797-85B1-5CF9F7ECC76D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32.283" v="81" actId="1076"/>
          <ac:picMkLst>
            <pc:docMk/>
            <pc:sldMk cId="1846640875" sldId="261"/>
            <ac:picMk id="17" creationId="{79CDBD2C-77B6-C336-2561-AB5BD490AC9E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19.424" v="76" actId="1076"/>
          <ac:picMkLst>
            <pc:docMk/>
            <pc:sldMk cId="1846640875" sldId="261"/>
            <ac:picMk id="18" creationId="{ED9034A5-E835-E3D4-62FE-A0B59D7C2412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45.893" v="88" actId="1076"/>
          <ac:picMkLst>
            <pc:docMk/>
            <pc:sldMk cId="1846640875" sldId="261"/>
            <ac:picMk id="19" creationId="{A2E417A3-CE61-2090-C33B-68A8B8AE330C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44.252" v="87" actId="1076"/>
          <ac:picMkLst>
            <pc:docMk/>
            <pc:sldMk cId="1846640875" sldId="261"/>
            <ac:picMk id="20" creationId="{934D7D8B-C1B3-9DC6-D46C-D240FCC8C8F1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34.237" v="82" actId="1076"/>
          <ac:picMkLst>
            <pc:docMk/>
            <pc:sldMk cId="1846640875" sldId="261"/>
            <ac:picMk id="21" creationId="{60271888-A3A0-A897-2CE2-9D8D4271041A}"/>
          </ac:picMkLst>
        </pc:picChg>
        <pc:picChg chg="add mod">
          <ac:chgData name="Cristina Maria Santos Ferreira Mota" userId="S::cristinamota@agevcarvalho.pt::5533a89b-07a7-4a7c-8713-235c9e0ff919" providerId="AD" clId="Web-{515F4460-8C7C-7F71-5402-FE5BE6F289B8}" dt="2022-03-31T22:25:42.502" v="86" actId="1076"/>
          <ac:picMkLst>
            <pc:docMk/>
            <pc:sldMk cId="1846640875" sldId="261"/>
            <ac:picMk id="22" creationId="{C33CC574-873C-17DB-1B96-5CAA456F18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EE24-B838-448F-84F6-A35C3EFF99BC}" type="datetimeFigureOut">
              <a:t>4/2/2022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7625D-F680-470F-A867-3BC614C46052}" type="slidenum"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906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C651E-5531-42D8-B12C-943889DDDDF5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66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C651E-5531-42D8-B12C-943889DDDDF5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262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907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433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67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99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817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443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860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7387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14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076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696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055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699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477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888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590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480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7E6C-825A-4D12-9185-2E6963D6A4B7}" type="datetimeFigureOut">
              <a:rPr lang="pt-PT" smtClean="0"/>
              <a:t>02/04/2022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B092A-1F97-4454-9A6C-501236BBD358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8447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png"/><Relationship Id="rId2" Type="http://schemas.openxmlformats.org/officeDocument/2006/relationships/image" Target="../media/image115.jpeg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18.jpeg"/><Relationship Id="rId15" Type="http://schemas.openxmlformats.org/officeDocument/2006/relationships/image" Target="../media/image128.pn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image" Target="../media/image130.png"/><Relationship Id="rId16" Type="http://schemas.openxmlformats.org/officeDocument/2006/relationships/image" Target="../media/image144.jpe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jpeg"/><Relationship Id="rId15" Type="http://schemas.openxmlformats.org/officeDocument/2006/relationships/image" Target="../media/image143.png"/><Relationship Id="rId23" Type="http://schemas.openxmlformats.org/officeDocument/2006/relationships/image" Target="../media/image151.jpe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jpeg"/><Relationship Id="rId22" Type="http://schemas.openxmlformats.org/officeDocument/2006/relationships/image" Target="../media/image1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emf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emf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304BA1E-5BB6-A832-470E-8AAB77531384}"/>
              </a:ext>
            </a:extLst>
          </p:cNvPr>
          <p:cNvSpPr/>
          <p:nvPr/>
        </p:nvSpPr>
        <p:spPr>
          <a:xfrm>
            <a:off x="1686115" y="1844999"/>
            <a:ext cx="9934703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PT" sz="4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</a:t>
            </a:r>
            <a:r>
              <a:rPr lang="pt-PT" sz="4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das turmas do 2º ciclo </a:t>
            </a:r>
            <a:r>
              <a:rPr lang="pt-PT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 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096170-4B7E-1F24-30F6-491E967F26DA}"/>
              </a:ext>
            </a:extLst>
          </p:cNvPr>
          <p:cNvSpPr txBox="1"/>
          <p:nvPr/>
        </p:nvSpPr>
        <p:spPr>
          <a:xfrm>
            <a:off x="955736" y="711320"/>
            <a:ext cx="106651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3600"/>
              <a:t>AGRUPAMENTO DE ESCOLAS DR. VIEIRA DE CARVALHO</a:t>
            </a:r>
            <a:endParaRPr lang="pt-PT"/>
          </a:p>
          <a:p>
            <a:pPr algn="ctr"/>
            <a:r>
              <a:rPr lang="pt-PT" sz="3600"/>
              <a:t>    Ano letivo 2021-22</a:t>
            </a:r>
          </a:p>
          <a:p>
            <a:endParaRPr lang="pt-PT" sz="3600"/>
          </a:p>
          <a:p>
            <a:endParaRPr lang="pt-PT" sz="3600"/>
          </a:p>
        </p:txBody>
      </p:sp>
      <p:pic>
        <p:nvPicPr>
          <p:cNvPr id="11" name="Imagem 11" descr="Uma imagem com alimentação, chocolate, plástico, vegetal&#10;&#10;Descrição gerada automaticamente">
            <a:extLst>
              <a:ext uri="{FF2B5EF4-FFF2-40B4-BE49-F238E27FC236}">
                <a16:creationId xmlns:a16="http://schemas.microsoft.com/office/drawing/2014/main" id="{380788D6-3F75-7013-782A-6369D9D39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85" y="3558666"/>
            <a:ext cx="3788433" cy="22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503680" y="6273225"/>
            <a:ext cx="6775574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- 6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ºF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C5CC07D-6B1E-4D59-A5F0-8E2E787C1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7"/>
          <a:stretch/>
        </p:blipFill>
        <p:spPr>
          <a:xfrm>
            <a:off x="2768701" y="848732"/>
            <a:ext cx="2933737" cy="1178070"/>
          </a:xfrm>
          <a:prstGeom prst="rect">
            <a:avLst/>
          </a:prstGeom>
          <a:ln w="38100"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BAFAD9-47D7-4AB6-8AAF-8EBDFA9A7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245" y="3714830"/>
            <a:ext cx="2883658" cy="1239163"/>
          </a:xfrm>
          <a:prstGeom prst="rect">
            <a:avLst/>
          </a:prstGeom>
          <a:ln w="28575"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573AC8-A30C-4EB0-BE28-CBABC1775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738" y="4862788"/>
            <a:ext cx="2883658" cy="1298561"/>
          </a:xfrm>
          <a:prstGeom prst="rect">
            <a:avLst/>
          </a:prstGeom>
          <a:ln w="28575"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C03AEB3-0B20-4F2C-A174-DFA8BBA2C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770" y="1213969"/>
            <a:ext cx="2658248" cy="1611563"/>
          </a:xfrm>
          <a:prstGeom prst="rect">
            <a:avLst/>
          </a:prstGeom>
          <a:ln w="28575"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BFA65E-C5E3-40C9-9AB8-5D7566412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927" y="2512339"/>
            <a:ext cx="3127519" cy="1074417"/>
          </a:xfrm>
          <a:prstGeom prst="rect">
            <a:avLst/>
          </a:prstGeom>
          <a:ln w="28575"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5EEADA0-260B-433F-87CC-936ADDA08F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6" t="10396" r="6100"/>
          <a:stretch/>
        </p:blipFill>
        <p:spPr>
          <a:xfrm>
            <a:off x="3156293" y="4797955"/>
            <a:ext cx="2643981" cy="1443958"/>
          </a:xfrm>
          <a:prstGeom prst="rect">
            <a:avLst/>
          </a:prstGeom>
          <a:ln w="28575"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DF2030B-2DAF-48C2-9BDD-5E45B80E3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124" y="3332650"/>
            <a:ext cx="2747965" cy="1249075"/>
          </a:xfrm>
          <a:prstGeom prst="rect">
            <a:avLst/>
          </a:prstGeom>
          <a:ln w="28575"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982BFB-8EB7-46DF-93CD-2DA184F0C9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8109" y="5128043"/>
            <a:ext cx="3036070" cy="1033306"/>
          </a:xfrm>
          <a:prstGeom prst="rect">
            <a:avLst/>
          </a:prstGeom>
          <a:ln w="28575"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4E52D23-87D7-4BA5-9E6E-4990FC8AFC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831" y="5016166"/>
            <a:ext cx="2624635" cy="1298562"/>
          </a:xfrm>
          <a:prstGeom prst="rect">
            <a:avLst/>
          </a:prstGeom>
          <a:ln w="38100"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3BF6965-25F0-4BAF-9D35-6D51AC772A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1678" y="832567"/>
            <a:ext cx="3077876" cy="1576969"/>
          </a:xfrm>
          <a:prstGeom prst="rect">
            <a:avLst/>
          </a:prstGeom>
          <a:ln w="28575"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BB1A78A-8D00-4137-92EF-135489096B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049" y="787015"/>
            <a:ext cx="2132631" cy="1301943"/>
          </a:xfrm>
          <a:prstGeom prst="rect">
            <a:avLst/>
          </a:prstGeom>
          <a:ln w="38100">
            <a:noFill/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9E6C4FD-3476-4548-9333-20618DDC81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98" y="2229178"/>
            <a:ext cx="2663126" cy="1192708"/>
          </a:xfrm>
          <a:prstGeom prst="rect">
            <a:avLst/>
          </a:prstGeom>
          <a:ln w="28575">
            <a:noFill/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3DD74CA-7A48-49CA-8880-D7FA87113C8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737" t="-714" r="113" b="50204"/>
          <a:stretch/>
        </p:blipFill>
        <p:spPr>
          <a:xfrm>
            <a:off x="261875" y="3586756"/>
            <a:ext cx="2428778" cy="1153448"/>
          </a:xfrm>
          <a:prstGeom prst="rect">
            <a:avLst/>
          </a:prstGeom>
          <a:ln w="38100"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49A69F3-FBA7-4839-A781-4E74244F3D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8072" y="2104564"/>
            <a:ext cx="2883658" cy="1038607"/>
          </a:xfrm>
          <a:prstGeom prst="rect">
            <a:avLst/>
          </a:prstGeom>
          <a:ln w="28575">
            <a:noFill/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EED21E4-9325-447E-A143-7452F02D5D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78770" y="2915046"/>
            <a:ext cx="2752747" cy="15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8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7E2E1BF-E51F-60AA-A243-620740850296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F855A3D-DA3C-6B42-E273-728BC8613257}"/>
              </a:ext>
            </a:extLst>
          </p:cNvPr>
          <p:cNvSpPr/>
          <p:nvPr/>
        </p:nvSpPr>
        <p:spPr>
          <a:xfrm>
            <a:off x="2374937" y="6086319"/>
            <a:ext cx="6860532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6ºA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Imagem 3" descr="Uma imagem com cosmético&#10;&#10;Descrição gerada automaticamente">
            <a:extLst>
              <a:ext uri="{FF2B5EF4-FFF2-40B4-BE49-F238E27FC236}">
                <a16:creationId xmlns:a16="http://schemas.microsoft.com/office/drawing/2014/main" id="{68CDB7B5-F3E0-DF83-C88D-C3947897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63" y="1877180"/>
            <a:ext cx="3648973" cy="3017376"/>
          </a:xfrm>
          <a:prstGeom prst="rect">
            <a:avLst/>
          </a:prstGeom>
        </p:spPr>
      </p:pic>
      <p:pic>
        <p:nvPicPr>
          <p:cNvPr id="4" name="Imagem 5" descr="Uma imagem com vestuário, escovagem, dentes, pessoa&#10;&#10;Descrição gerada automaticamente">
            <a:extLst>
              <a:ext uri="{FF2B5EF4-FFF2-40B4-BE49-F238E27FC236}">
                <a16:creationId xmlns:a16="http://schemas.microsoft.com/office/drawing/2014/main" id="{402F9E29-2F35-EB5C-8744-88245A714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966" y="3662096"/>
            <a:ext cx="3480218" cy="2438039"/>
          </a:xfrm>
          <a:prstGeom prst="rect">
            <a:avLst/>
          </a:prstGeom>
        </p:spPr>
      </p:pic>
      <p:pic>
        <p:nvPicPr>
          <p:cNvPr id="6" name="Imagem 6" descr="Uma imagem com pessoa, interior, artigos de higiene, cosmético&#10;&#10;Descrição gerada automaticamente">
            <a:extLst>
              <a:ext uri="{FF2B5EF4-FFF2-40B4-BE49-F238E27FC236}">
                <a16:creationId xmlns:a16="http://schemas.microsoft.com/office/drawing/2014/main" id="{FCDD46AB-DD12-118E-C370-A216F91C7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68" y="882650"/>
            <a:ext cx="4410973" cy="24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2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205170A-EA11-61B9-AD01-AA2A2E8F0366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F036004-0681-D254-965E-0F74000D3ACD}"/>
              </a:ext>
            </a:extLst>
          </p:cNvPr>
          <p:cNvSpPr/>
          <p:nvPr/>
        </p:nvSpPr>
        <p:spPr>
          <a:xfrm>
            <a:off x="2406997" y="6086319"/>
            <a:ext cx="6796412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6ºB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4A7E4F2-4F96-14A1-E3AD-D6A1F360123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/>
              <a:t>Clique para adicionar texto</a:t>
            </a:r>
          </a:p>
        </p:txBody>
      </p:sp>
      <p:pic>
        <p:nvPicPr>
          <p:cNvPr id="2" name="Imagem 3" descr="Uma imagem com pessoa, boca, escova de dentes, doce&#10;&#10;Descrição gerada automaticamente">
            <a:extLst>
              <a:ext uri="{FF2B5EF4-FFF2-40B4-BE49-F238E27FC236}">
                <a16:creationId xmlns:a16="http://schemas.microsoft.com/office/drawing/2014/main" id="{5F8D6E6E-1545-0E9D-3B69-9DC7B6BC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9" y="772468"/>
            <a:ext cx="2254370" cy="1905631"/>
          </a:xfrm>
          <a:prstGeom prst="rect">
            <a:avLst/>
          </a:prstGeom>
        </p:spPr>
      </p:pic>
      <p:pic>
        <p:nvPicPr>
          <p:cNvPr id="4" name="Imagem 6" descr="Uma imagem com pessoa, cansativo, dentes, boca&#10;&#10;Descrição gerada automaticamente">
            <a:extLst>
              <a:ext uri="{FF2B5EF4-FFF2-40B4-BE49-F238E27FC236}">
                <a16:creationId xmlns:a16="http://schemas.microsoft.com/office/drawing/2014/main" id="{19B995C3-A915-65D4-34BA-B1501DDCF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16" y="825931"/>
            <a:ext cx="2743200" cy="1381760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00ED2832-F486-E250-230A-55A1D3C13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456" y="1336639"/>
            <a:ext cx="2053087" cy="1179854"/>
          </a:xfrm>
          <a:prstGeom prst="rect">
            <a:avLst/>
          </a:prstGeom>
        </p:spPr>
      </p:pic>
      <p:pic>
        <p:nvPicPr>
          <p:cNvPr id="8" name="Imagem 8" descr="Uma imagem com pessoa, interior, cansativo, escova de dentes&#10;&#10;Descrição gerada automaticamente">
            <a:extLst>
              <a:ext uri="{FF2B5EF4-FFF2-40B4-BE49-F238E27FC236}">
                <a16:creationId xmlns:a16="http://schemas.microsoft.com/office/drawing/2014/main" id="{14425A9B-575B-3E79-C0B1-5D2E5840F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51" y="2915106"/>
            <a:ext cx="2743200" cy="1430354"/>
          </a:xfrm>
          <a:prstGeom prst="rect">
            <a:avLst/>
          </a:prstGeom>
        </p:spPr>
      </p:pic>
      <p:pic>
        <p:nvPicPr>
          <p:cNvPr id="11" name="Imagem 11" descr="Uma imagem com escova de dentes, interior, pessoa, escova&#10;&#10;Descrição gerada automaticamente">
            <a:extLst>
              <a:ext uri="{FF2B5EF4-FFF2-40B4-BE49-F238E27FC236}">
                <a16:creationId xmlns:a16="http://schemas.microsoft.com/office/drawing/2014/main" id="{BBB8E8D1-D3CE-A305-88FC-D9AAAF4C9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740" y="2007255"/>
            <a:ext cx="2743200" cy="1549527"/>
          </a:xfrm>
          <a:prstGeom prst="rect">
            <a:avLst/>
          </a:prstGeom>
        </p:spPr>
      </p:pic>
      <p:pic>
        <p:nvPicPr>
          <p:cNvPr id="12" name="Imagem 12" descr="Uma imagem com desfocagem, óculos&#10;&#10;Descrição gerada automaticamente">
            <a:extLst>
              <a:ext uri="{FF2B5EF4-FFF2-40B4-BE49-F238E27FC236}">
                <a16:creationId xmlns:a16="http://schemas.microsoft.com/office/drawing/2014/main" id="{305040DA-B852-33CE-E512-C7817C42D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2664" y="2287000"/>
            <a:ext cx="2743200" cy="1335094"/>
          </a:xfrm>
          <a:prstGeom prst="rect">
            <a:avLst/>
          </a:prstGeom>
        </p:spPr>
      </p:pic>
      <p:pic>
        <p:nvPicPr>
          <p:cNvPr id="9" name="Imagem 9" descr="Uma imagem com cor-de-rosa, interior, dónute&#10;&#10;Descrição gerada automaticamente">
            <a:extLst>
              <a:ext uri="{FF2B5EF4-FFF2-40B4-BE49-F238E27FC236}">
                <a16:creationId xmlns:a16="http://schemas.microsoft.com/office/drawing/2014/main" id="{29CC2CF6-2D90-A86E-DA9E-9A9DBF7B1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494" y="2709005"/>
            <a:ext cx="2168106" cy="2201989"/>
          </a:xfrm>
          <a:prstGeom prst="rect">
            <a:avLst/>
          </a:prstGeom>
        </p:spPr>
      </p:pic>
      <p:pic>
        <p:nvPicPr>
          <p:cNvPr id="15" name="Imagem 15" descr="Uma imagem com interior, cosmético&#10;&#10;Descrição gerada automaticamente">
            <a:extLst>
              <a:ext uri="{FF2B5EF4-FFF2-40B4-BE49-F238E27FC236}">
                <a16:creationId xmlns:a16="http://schemas.microsoft.com/office/drawing/2014/main" id="{99571F53-B455-4EBB-8E89-0D17DDB26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4520" y="3628845"/>
            <a:ext cx="1719412" cy="1454990"/>
          </a:xfrm>
          <a:prstGeom prst="rect">
            <a:avLst/>
          </a:prstGeom>
        </p:spPr>
      </p:pic>
      <p:pic>
        <p:nvPicPr>
          <p:cNvPr id="18" name="Imagem 18" descr="Uma imagem com desfocagem&#10;&#10;Descrição gerada automaticamente">
            <a:extLst>
              <a:ext uri="{FF2B5EF4-FFF2-40B4-BE49-F238E27FC236}">
                <a16:creationId xmlns:a16="http://schemas.microsoft.com/office/drawing/2014/main" id="{F1365E83-1342-FB03-71FF-DFE8576C4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0136" y="647536"/>
            <a:ext cx="2743200" cy="1364739"/>
          </a:xfrm>
          <a:prstGeom prst="rect">
            <a:avLst/>
          </a:prstGeom>
        </p:spPr>
      </p:pic>
      <p:pic>
        <p:nvPicPr>
          <p:cNvPr id="19" name="Imagem 19">
            <a:extLst>
              <a:ext uri="{FF2B5EF4-FFF2-40B4-BE49-F238E27FC236}">
                <a16:creationId xmlns:a16="http://schemas.microsoft.com/office/drawing/2014/main" id="{9F6BC1FE-D2B7-2E2C-754D-4B96052926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9300" y="5026324"/>
            <a:ext cx="3110720" cy="1003539"/>
          </a:xfrm>
          <a:prstGeom prst="rect">
            <a:avLst/>
          </a:prstGeom>
        </p:spPr>
      </p:pic>
      <p:pic>
        <p:nvPicPr>
          <p:cNvPr id="17" name="Imagem 17">
            <a:extLst>
              <a:ext uri="{FF2B5EF4-FFF2-40B4-BE49-F238E27FC236}">
                <a16:creationId xmlns:a16="http://schemas.microsoft.com/office/drawing/2014/main" id="{1513E763-B782-3262-18C9-FB5553989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4294" y="5218802"/>
            <a:ext cx="2525562" cy="1164925"/>
          </a:xfrm>
          <a:prstGeom prst="rect">
            <a:avLst/>
          </a:prstGeom>
        </p:spPr>
      </p:pic>
      <p:pic>
        <p:nvPicPr>
          <p:cNvPr id="20" name="Imagem 20" descr="Uma imagem com interior, escova de dentes, dentes, cosmético&#10;&#10;Descrição gerada automaticamente">
            <a:extLst>
              <a:ext uri="{FF2B5EF4-FFF2-40B4-BE49-F238E27FC236}">
                <a16:creationId xmlns:a16="http://schemas.microsoft.com/office/drawing/2014/main" id="{90DC37AD-E374-268F-B96D-99F6E98FBC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1004" y="3430926"/>
            <a:ext cx="2340634" cy="1347619"/>
          </a:xfrm>
          <a:prstGeom prst="rect">
            <a:avLst/>
          </a:prstGeom>
        </p:spPr>
      </p:pic>
      <p:pic>
        <p:nvPicPr>
          <p:cNvPr id="21" name="Imagem 21" descr="Uma imagem com dónute, donut, cor-de-rosa, cosmético&#10;&#10;Descrição gerada automaticamente">
            <a:extLst>
              <a:ext uri="{FF2B5EF4-FFF2-40B4-BE49-F238E27FC236}">
                <a16:creationId xmlns:a16="http://schemas.microsoft.com/office/drawing/2014/main" id="{3CABC9C9-3B1E-F9DB-908A-724BDA9123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7947" y="1065936"/>
            <a:ext cx="1664899" cy="2066317"/>
          </a:xfrm>
          <a:prstGeom prst="rect">
            <a:avLst/>
          </a:prstGeom>
        </p:spPr>
      </p:pic>
      <p:pic>
        <p:nvPicPr>
          <p:cNvPr id="22" name="Imagem 22" descr="Uma imagem com dentes, escovagem, pessoa, escova de dentes&#10;&#10;Descrição gerada automaticamente">
            <a:extLst>
              <a:ext uri="{FF2B5EF4-FFF2-40B4-BE49-F238E27FC236}">
                <a16:creationId xmlns:a16="http://schemas.microsoft.com/office/drawing/2014/main" id="{DE8F039D-AB90-1D59-F24E-3DDB13BE45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618" y="4596621"/>
            <a:ext cx="2739066" cy="1431625"/>
          </a:xfrm>
          <a:prstGeom prst="rect">
            <a:avLst/>
          </a:prstGeom>
        </p:spPr>
      </p:pic>
      <p:pic>
        <p:nvPicPr>
          <p:cNvPr id="14" name="Imagem 14" descr="Uma imagem com fechar, cosmético&#10;&#10;Descrição gerada automaticamente">
            <a:extLst>
              <a:ext uri="{FF2B5EF4-FFF2-40B4-BE49-F238E27FC236}">
                <a16:creationId xmlns:a16="http://schemas.microsoft.com/office/drawing/2014/main" id="{93D456A4-3D02-5CCD-181E-A87F193D19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4777" y="4545016"/>
            <a:ext cx="2168106" cy="15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5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m 45">
            <a:extLst>
              <a:ext uri="{FF2B5EF4-FFF2-40B4-BE49-F238E27FC236}">
                <a16:creationId xmlns:a16="http://schemas.microsoft.com/office/drawing/2014/main" id="{AD0929B0-B03E-3488-D325-5ED96699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675" y="2956255"/>
            <a:ext cx="2433367" cy="715453"/>
          </a:xfrm>
          <a:prstGeom prst="rect">
            <a:avLst/>
          </a:prstGeom>
        </p:spPr>
      </p:pic>
      <p:pic>
        <p:nvPicPr>
          <p:cNvPr id="38" name="Imagem 38">
            <a:extLst>
              <a:ext uri="{FF2B5EF4-FFF2-40B4-BE49-F238E27FC236}">
                <a16:creationId xmlns:a16="http://schemas.microsoft.com/office/drawing/2014/main" id="{BA38787E-6895-60AD-9C6B-E7DD323DE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543" y="5749506"/>
            <a:ext cx="2025591" cy="63547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E502816-F885-0E19-A6F5-EABA6FC8A57F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DC3A259-7EC3-6E9F-ED08-62774E578AE3}"/>
              </a:ext>
            </a:extLst>
          </p:cNvPr>
          <p:cNvSpPr/>
          <p:nvPr/>
        </p:nvSpPr>
        <p:spPr>
          <a:xfrm>
            <a:off x="1994011" y="6086319"/>
            <a:ext cx="6817251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6ºC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F6D9F0-96FB-FA8B-EBF9-E6A77652961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/>
              <a:t>Clique para adicionar texto</a:t>
            </a:r>
          </a:p>
        </p:txBody>
      </p:sp>
      <p:pic>
        <p:nvPicPr>
          <p:cNvPr id="7" name="Imagem 7" descr="Uma imagem com interior, acessório&#10;&#10;Descrição gerada automaticamente">
            <a:extLst>
              <a:ext uri="{FF2B5EF4-FFF2-40B4-BE49-F238E27FC236}">
                <a16:creationId xmlns:a16="http://schemas.microsoft.com/office/drawing/2014/main" id="{E438A9F4-3366-74AA-9079-D89B255ED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857" y="953129"/>
            <a:ext cx="2722173" cy="1055478"/>
          </a:xfrm>
          <a:prstGeom prst="rect">
            <a:avLst/>
          </a:prstGeom>
        </p:spPr>
      </p:pic>
      <p:pic>
        <p:nvPicPr>
          <p:cNvPr id="8" name="Imagem 8" descr="Uma imagem com cosmético&#10;&#10;Descrição gerada automaticamente">
            <a:extLst>
              <a:ext uri="{FF2B5EF4-FFF2-40B4-BE49-F238E27FC236}">
                <a16:creationId xmlns:a16="http://schemas.microsoft.com/office/drawing/2014/main" id="{69569F9A-78E0-E1D8-37CE-477101345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135" y="2692246"/>
            <a:ext cx="2743200" cy="1358487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id="{648E4FE8-32D8-AA5A-C38F-BB0E3F896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865" y="1069316"/>
            <a:ext cx="2367591" cy="1513216"/>
          </a:xfrm>
          <a:prstGeom prst="rect">
            <a:avLst/>
          </a:prstGeom>
        </p:spPr>
      </p:pic>
      <p:pic>
        <p:nvPicPr>
          <p:cNvPr id="12" name="Imagem 12" descr="Uma imagem com pessoa, cosmético, fechar, óculos&#10;&#10;Descrição gerada automaticamente">
            <a:extLst>
              <a:ext uri="{FF2B5EF4-FFF2-40B4-BE49-F238E27FC236}">
                <a16:creationId xmlns:a16="http://schemas.microsoft.com/office/drawing/2014/main" id="{30F0022E-CD1A-7EF4-04EA-EF80E8F37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9529" y="1635424"/>
            <a:ext cx="1527774" cy="1056736"/>
          </a:xfrm>
          <a:prstGeom prst="rect">
            <a:avLst/>
          </a:prstGeom>
        </p:spPr>
      </p:pic>
      <p:pic>
        <p:nvPicPr>
          <p:cNvPr id="13" name="Imagem 13" descr="Uma imagem com pessoa, interior, fechar, cosmético&#10;&#10;Descrição gerada automaticamente">
            <a:extLst>
              <a:ext uri="{FF2B5EF4-FFF2-40B4-BE49-F238E27FC236}">
                <a16:creationId xmlns:a16="http://schemas.microsoft.com/office/drawing/2014/main" id="{1F93AE39-FB93-46F3-2067-7CB9AF255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7569" y="796765"/>
            <a:ext cx="2038710" cy="1353829"/>
          </a:xfrm>
          <a:prstGeom prst="rect">
            <a:avLst/>
          </a:prstGeom>
        </p:spPr>
      </p:pic>
      <p:pic>
        <p:nvPicPr>
          <p:cNvPr id="15" name="Imagem 15">
            <a:extLst>
              <a:ext uri="{FF2B5EF4-FFF2-40B4-BE49-F238E27FC236}">
                <a16:creationId xmlns:a16="http://schemas.microsoft.com/office/drawing/2014/main" id="{C68A94EB-F914-15CC-3EEB-E239D90B6A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693" y="4364697"/>
            <a:ext cx="2627822" cy="759663"/>
          </a:xfrm>
          <a:prstGeom prst="rect">
            <a:avLst/>
          </a:prstGeom>
        </p:spPr>
      </p:pic>
      <p:pic>
        <p:nvPicPr>
          <p:cNvPr id="19" name="Imagem 19" descr="Uma imagem com pessoa, escova de dentes, fechar, óculos&#10;&#10;Descrição gerada automaticamente">
            <a:extLst>
              <a:ext uri="{FF2B5EF4-FFF2-40B4-BE49-F238E27FC236}">
                <a16:creationId xmlns:a16="http://schemas.microsoft.com/office/drawing/2014/main" id="{E0A621FD-BA82-2926-FC00-9E6998C83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4399" y="4691781"/>
            <a:ext cx="2729541" cy="1126286"/>
          </a:xfrm>
          <a:prstGeom prst="rect">
            <a:avLst/>
          </a:prstGeom>
        </p:spPr>
      </p:pic>
      <p:pic>
        <p:nvPicPr>
          <p:cNvPr id="20" name="Imagem 20" descr="Uma imagem com fechar&#10;&#10;Descrição gerada automaticamente">
            <a:extLst>
              <a:ext uri="{FF2B5EF4-FFF2-40B4-BE49-F238E27FC236}">
                <a16:creationId xmlns:a16="http://schemas.microsoft.com/office/drawing/2014/main" id="{BAA05E4D-B005-BEEE-4126-07A83FE727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254" y="795158"/>
            <a:ext cx="2387719" cy="1127005"/>
          </a:xfrm>
          <a:prstGeom prst="rect">
            <a:avLst/>
          </a:prstGeom>
        </p:spPr>
      </p:pic>
      <p:pic>
        <p:nvPicPr>
          <p:cNvPr id="21" name="Imagem 21" descr="Uma imagem com desfocagem&#10;&#10;Descrição gerada automaticamente">
            <a:extLst>
              <a:ext uri="{FF2B5EF4-FFF2-40B4-BE49-F238E27FC236}">
                <a16:creationId xmlns:a16="http://schemas.microsoft.com/office/drawing/2014/main" id="{4872A0FB-AE6A-3715-21EA-D3CC5B190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07" y="2175294"/>
            <a:ext cx="2679220" cy="1127184"/>
          </a:xfrm>
          <a:prstGeom prst="rect">
            <a:avLst/>
          </a:prstGeom>
        </p:spPr>
      </p:pic>
      <p:pic>
        <p:nvPicPr>
          <p:cNvPr id="22" name="Imagem 22" descr="Uma imagem com alimentação, louça&#10;&#10;Descrição gerada automaticamente">
            <a:extLst>
              <a:ext uri="{FF2B5EF4-FFF2-40B4-BE49-F238E27FC236}">
                <a16:creationId xmlns:a16="http://schemas.microsoft.com/office/drawing/2014/main" id="{BD993488-8CCB-CDB0-DFDE-09E17248E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9828361" y="4988225"/>
            <a:ext cx="2024334" cy="1151628"/>
          </a:xfrm>
          <a:prstGeom prst="rect">
            <a:avLst/>
          </a:prstGeom>
        </p:spPr>
      </p:pic>
      <p:pic>
        <p:nvPicPr>
          <p:cNvPr id="27" name="Imagem 27" descr="Uma imagem com artigos de higiene, cosmético, fechar&#10;&#10;Descrição gerada automaticamente">
            <a:extLst>
              <a:ext uri="{FF2B5EF4-FFF2-40B4-BE49-F238E27FC236}">
                <a16:creationId xmlns:a16="http://schemas.microsoft.com/office/drawing/2014/main" id="{E71B1280-FECD-B4EA-F517-1D666EB204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3228" y="2445313"/>
            <a:ext cx="2311881" cy="989716"/>
          </a:xfrm>
          <a:prstGeom prst="rect">
            <a:avLst/>
          </a:prstGeom>
        </p:spPr>
      </p:pic>
      <p:pic>
        <p:nvPicPr>
          <p:cNvPr id="32" name="Imagem 32">
            <a:extLst>
              <a:ext uri="{FF2B5EF4-FFF2-40B4-BE49-F238E27FC236}">
                <a16:creationId xmlns:a16="http://schemas.microsoft.com/office/drawing/2014/main" id="{1734A80A-840D-9C2F-7A15-31B806B481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0475" y="5304885"/>
            <a:ext cx="2204408" cy="920870"/>
          </a:xfrm>
          <a:prstGeom prst="rect">
            <a:avLst/>
          </a:prstGeom>
        </p:spPr>
      </p:pic>
      <p:pic>
        <p:nvPicPr>
          <p:cNvPr id="33" name="Imagem 33" descr="Uma imagem com desfocagem&#10;&#10;Descrição gerada automaticamente">
            <a:extLst>
              <a:ext uri="{FF2B5EF4-FFF2-40B4-BE49-F238E27FC236}">
                <a16:creationId xmlns:a16="http://schemas.microsoft.com/office/drawing/2014/main" id="{D471D1EF-AAB7-C49C-8C8F-3B8C44B644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041" y="3373921"/>
            <a:ext cx="2628182" cy="929666"/>
          </a:xfrm>
          <a:prstGeom prst="rect">
            <a:avLst/>
          </a:prstGeom>
        </p:spPr>
      </p:pic>
      <p:pic>
        <p:nvPicPr>
          <p:cNvPr id="34" name="Imagem 34">
            <a:extLst>
              <a:ext uri="{FF2B5EF4-FFF2-40B4-BE49-F238E27FC236}">
                <a16:creationId xmlns:a16="http://schemas.microsoft.com/office/drawing/2014/main" id="{A839416E-7309-B100-5FF9-AE6326CEC8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0730" y="1926117"/>
            <a:ext cx="2146540" cy="834785"/>
          </a:xfrm>
          <a:prstGeom prst="rect">
            <a:avLst/>
          </a:prstGeom>
        </p:spPr>
      </p:pic>
      <p:pic>
        <p:nvPicPr>
          <p:cNvPr id="36" name="Imagem 36" descr="Uma imagem com óculos&#10;&#10;Descrição gerada automaticamente">
            <a:extLst>
              <a:ext uri="{FF2B5EF4-FFF2-40B4-BE49-F238E27FC236}">
                <a16:creationId xmlns:a16="http://schemas.microsoft.com/office/drawing/2014/main" id="{6F550906-162E-640B-B9C3-752589AF15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9592" y="2587477"/>
            <a:ext cx="2129646" cy="1064822"/>
          </a:xfrm>
          <a:prstGeom prst="rect">
            <a:avLst/>
          </a:prstGeom>
        </p:spPr>
      </p:pic>
      <p:pic>
        <p:nvPicPr>
          <p:cNvPr id="40" name="Imagem 40" descr="Uma imagem com pessoa&#10;&#10;Descrição gerada automaticamente">
            <a:extLst>
              <a:ext uri="{FF2B5EF4-FFF2-40B4-BE49-F238E27FC236}">
                <a16:creationId xmlns:a16="http://schemas.microsoft.com/office/drawing/2014/main" id="{70E71F03-8DB4-9DD3-8DAE-952F2E4612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2033" y="3786098"/>
            <a:ext cx="2023253" cy="1140483"/>
          </a:xfrm>
          <a:prstGeom prst="rect">
            <a:avLst/>
          </a:prstGeom>
        </p:spPr>
      </p:pic>
      <p:pic>
        <p:nvPicPr>
          <p:cNvPr id="42" name="Imagem 42">
            <a:extLst>
              <a:ext uri="{FF2B5EF4-FFF2-40B4-BE49-F238E27FC236}">
                <a16:creationId xmlns:a16="http://schemas.microsoft.com/office/drawing/2014/main" id="{0213DAEE-2531-D590-3644-9757534BD9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161" y="5223115"/>
            <a:ext cx="2138811" cy="911885"/>
          </a:xfrm>
          <a:prstGeom prst="rect">
            <a:avLst/>
          </a:prstGeom>
        </p:spPr>
      </p:pic>
      <p:pic>
        <p:nvPicPr>
          <p:cNvPr id="31" name="Imagem 31">
            <a:extLst>
              <a:ext uri="{FF2B5EF4-FFF2-40B4-BE49-F238E27FC236}">
                <a16:creationId xmlns:a16="http://schemas.microsoft.com/office/drawing/2014/main" id="{AC662105-DA18-6AD8-9795-663EF2D136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3843" y="5304976"/>
            <a:ext cx="1762125" cy="676275"/>
          </a:xfrm>
          <a:prstGeom prst="rect">
            <a:avLst/>
          </a:prstGeom>
        </p:spPr>
      </p:pic>
      <p:pic>
        <p:nvPicPr>
          <p:cNvPr id="23" name="Imagem 23" descr="Uma imagem com desfocagem&#10;&#10;Descrição gerada automaticamente">
            <a:extLst>
              <a:ext uri="{FF2B5EF4-FFF2-40B4-BE49-F238E27FC236}">
                <a16:creationId xmlns:a16="http://schemas.microsoft.com/office/drawing/2014/main" id="{BB27C95F-CB93-C5B7-079E-B1BA179BED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57268" y="3957545"/>
            <a:ext cx="2743200" cy="984493"/>
          </a:xfrm>
          <a:prstGeom prst="rect">
            <a:avLst/>
          </a:prstGeom>
        </p:spPr>
      </p:pic>
      <p:pic>
        <p:nvPicPr>
          <p:cNvPr id="24" name="Imagem 24" descr="Uma imagem com desfocagem&#10;&#10;Descrição gerada automaticamente">
            <a:extLst>
              <a:ext uri="{FF2B5EF4-FFF2-40B4-BE49-F238E27FC236}">
                <a16:creationId xmlns:a16="http://schemas.microsoft.com/office/drawing/2014/main" id="{E4728113-1E95-B147-551C-B0345EB288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96664" y="3954655"/>
            <a:ext cx="2455653" cy="1292201"/>
          </a:xfrm>
          <a:prstGeom prst="rect">
            <a:avLst/>
          </a:prstGeom>
        </p:spPr>
      </p:pic>
      <p:pic>
        <p:nvPicPr>
          <p:cNvPr id="43" name="Imagem 43">
            <a:extLst>
              <a:ext uri="{FF2B5EF4-FFF2-40B4-BE49-F238E27FC236}">
                <a16:creationId xmlns:a16="http://schemas.microsoft.com/office/drawing/2014/main" id="{996DE68D-AB30-7AF2-B15D-290ABAD2617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82548" y="1513487"/>
            <a:ext cx="2130903" cy="912423"/>
          </a:xfrm>
          <a:prstGeom prst="rect">
            <a:avLst/>
          </a:prstGeom>
        </p:spPr>
      </p:pic>
      <p:pic>
        <p:nvPicPr>
          <p:cNvPr id="44" name="Imagem 44" descr="Uma imagem com alimentação, sobremesa&#10;&#10;Descrição gerada automaticamente">
            <a:extLst>
              <a:ext uri="{FF2B5EF4-FFF2-40B4-BE49-F238E27FC236}">
                <a16:creationId xmlns:a16="http://schemas.microsoft.com/office/drawing/2014/main" id="{37A6E2F3-837B-1AAE-0F03-EF1D3759EF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02383" y="3555790"/>
            <a:ext cx="193357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59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E74816D-67D9-FACA-5E15-3BE99B1F340D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F88B7FE-7491-D219-E277-E6866BE3814A}"/>
              </a:ext>
            </a:extLst>
          </p:cNvPr>
          <p:cNvSpPr/>
          <p:nvPr/>
        </p:nvSpPr>
        <p:spPr>
          <a:xfrm>
            <a:off x="2385356" y="6086319"/>
            <a:ext cx="6839694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6ºD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B6AF5C-B667-88D8-50CB-844973B9805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/>
              <a:t>Clique para adicionar texto</a:t>
            </a:r>
          </a:p>
        </p:txBody>
      </p:sp>
      <p:pic>
        <p:nvPicPr>
          <p:cNvPr id="2" name="Imagem 3" descr="Uma imagem com desfocagem&#10;&#10;Descrição gerada automaticamente">
            <a:extLst>
              <a:ext uri="{FF2B5EF4-FFF2-40B4-BE49-F238E27FC236}">
                <a16:creationId xmlns:a16="http://schemas.microsoft.com/office/drawing/2014/main" id="{A513EE92-723F-09E7-0393-610E6379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42" y="1044702"/>
            <a:ext cx="2743200" cy="1346785"/>
          </a:xfrm>
          <a:prstGeom prst="rect">
            <a:avLst/>
          </a:prstGeom>
        </p:spPr>
      </p:pic>
      <p:pic>
        <p:nvPicPr>
          <p:cNvPr id="4" name="Imagem 6" descr="Uma imagem com interior, fechar, cosmético&#10;&#10;Descrição gerada automaticamente">
            <a:extLst>
              <a:ext uri="{FF2B5EF4-FFF2-40B4-BE49-F238E27FC236}">
                <a16:creationId xmlns:a16="http://schemas.microsoft.com/office/drawing/2014/main" id="{860A1561-7792-5FFD-2F5D-B31A2AF27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343" y="1810771"/>
            <a:ext cx="2743200" cy="1396155"/>
          </a:xfrm>
          <a:prstGeom prst="rect">
            <a:avLst/>
          </a:prstGeom>
        </p:spPr>
      </p:pic>
      <p:pic>
        <p:nvPicPr>
          <p:cNvPr id="7" name="Imagem 7" descr="Uma imagem com homem&#10;&#10;Descrição gerada automaticamente">
            <a:extLst>
              <a:ext uri="{FF2B5EF4-FFF2-40B4-BE49-F238E27FC236}">
                <a16:creationId xmlns:a16="http://schemas.microsoft.com/office/drawing/2014/main" id="{C0E214D5-7028-A975-806D-CCC971E71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98" y="1279591"/>
            <a:ext cx="3332671" cy="1063913"/>
          </a:xfrm>
          <a:prstGeom prst="rect">
            <a:avLst/>
          </a:prstGeom>
        </p:spPr>
      </p:pic>
      <p:pic>
        <p:nvPicPr>
          <p:cNvPr id="8" name="Imagem 8" descr="Uma imagem com interior, fechar, vegetal&#10;&#10;Descrição gerada automaticamente">
            <a:extLst>
              <a:ext uri="{FF2B5EF4-FFF2-40B4-BE49-F238E27FC236}">
                <a16:creationId xmlns:a16="http://schemas.microsoft.com/office/drawing/2014/main" id="{C6DC7848-AE15-0ACE-5A8F-DD12FDEF0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570" y="2546885"/>
            <a:ext cx="2915728" cy="1663590"/>
          </a:xfrm>
          <a:prstGeom prst="rect">
            <a:avLst/>
          </a:prstGeom>
        </p:spPr>
      </p:pic>
      <p:pic>
        <p:nvPicPr>
          <p:cNvPr id="9" name="Imagem 9" descr="Uma imagem com desfocagem&#10;&#10;Descrição gerada automaticamente">
            <a:extLst>
              <a:ext uri="{FF2B5EF4-FFF2-40B4-BE49-F238E27FC236}">
                <a16:creationId xmlns:a16="http://schemas.microsoft.com/office/drawing/2014/main" id="{D0BE50E5-983C-EB94-5F86-222DD0D92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476" y="1359978"/>
            <a:ext cx="3131388" cy="1406345"/>
          </a:xfrm>
          <a:prstGeom prst="rect">
            <a:avLst/>
          </a:prstGeom>
        </p:spPr>
      </p:pic>
      <p:pic>
        <p:nvPicPr>
          <p:cNvPr id="10" name="Imagem 10" descr="Uma imagem com interior, castanho&#10;&#10;Descrição gerada automaticamente">
            <a:extLst>
              <a:ext uri="{FF2B5EF4-FFF2-40B4-BE49-F238E27FC236}">
                <a16:creationId xmlns:a16="http://schemas.microsoft.com/office/drawing/2014/main" id="{502CAFEB-09E7-2221-3580-5E8779AB7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4023" y="3019784"/>
            <a:ext cx="2081841" cy="1566053"/>
          </a:xfrm>
          <a:prstGeom prst="rect">
            <a:avLst/>
          </a:prstGeom>
        </p:spPr>
      </p:pic>
      <p:pic>
        <p:nvPicPr>
          <p:cNvPr id="11" name="Imagem 11" descr="Uma imagem com desfocagem&#10;&#10;Descrição gerada automaticamente">
            <a:extLst>
              <a:ext uri="{FF2B5EF4-FFF2-40B4-BE49-F238E27FC236}">
                <a16:creationId xmlns:a16="http://schemas.microsoft.com/office/drawing/2014/main" id="{3EEDA103-D46E-E6E7-0F51-249BD0655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042" y="2983853"/>
            <a:ext cx="2743200" cy="1292860"/>
          </a:xfrm>
          <a:prstGeom prst="rect">
            <a:avLst/>
          </a:prstGeom>
        </p:spPr>
      </p:pic>
      <p:pic>
        <p:nvPicPr>
          <p:cNvPr id="12" name="Imagem 12" descr="Uma imagem com pessoa, boca, dónute, cosmético&#10;&#10;Descrição gerada automaticamente">
            <a:extLst>
              <a:ext uri="{FF2B5EF4-FFF2-40B4-BE49-F238E27FC236}">
                <a16:creationId xmlns:a16="http://schemas.microsoft.com/office/drawing/2014/main" id="{9F7CEDB1-8CA7-C2EB-4431-FAD88EE48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1871" y="2909415"/>
            <a:ext cx="1909313" cy="2275624"/>
          </a:xfrm>
          <a:prstGeom prst="rect">
            <a:avLst/>
          </a:prstGeom>
        </p:spPr>
      </p:pic>
      <p:pic>
        <p:nvPicPr>
          <p:cNvPr id="13" name="Imagem 13" descr="Uma imagem com cosmético&#10;&#10;Descrição gerada automaticamente">
            <a:extLst>
              <a:ext uri="{FF2B5EF4-FFF2-40B4-BE49-F238E27FC236}">
                <a16:creationId xmlns:a16="http://schemas.microsoft.com/office/drawing/2014/main" id="{6D4BC404-3E36-072B-B869-03A9CC6330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1947" y="4692521"/>
            <a:ext cx="3131389" cy="1556127"/>
          </a:xfrm>
          <a:prstGeom prst="rect">
            <a:avLst/>
          </a:prstGeom>
        </p:spPr>
      </p:pic>
      <p:pic>
        <p:nvPicPr>
          <p:cNvPr id="14" name="Imagem 14" descr="Uma imagem com pessoa, interior, escova de dentes, cosmético&#10;&#10;Descrição gerada automaticamente">
            <a:extLst>
              <a:ext uri="{FF2B5EF4-FFF2-40B4-BE49-F238E27FC236}">
                <a16:creationId xmlns:a16="http://schemas.microsoft.com/office/drawing/2014/main" id="{4EF74C96-8CC6-D143-F06F-0D0B52D07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6905984" y="3811438"/>
            <a:ext cx="1600560" cy="2800709"/>
          </a:xfrm>
          <a:prstGeom prst="rect">
            <a:avLst/>
          </a:prstGeom>
        </p:spPr>
      </p:pic>
      <p:pic>
        <p:nvPicPr>
          <p:cNvPr id="15" name="Imagem 15" descr="Uma imagem com cosmético&#10;&#10;Descrição gerada automaticamente">
            <a:extLst>
              <a:ext uri="{FF2B5EF4-FFF2-40B4-BE49-F238E27FC236}">
                <a16:creationId xmlns:a16="http://schemas.microsoft.com/office/drawing/2014/main" id="{348C3E22-153B-6D50-59B4-307020B222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40814" y="5101227"/>
            <a:ext cx="2513162" cy="140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1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545454" y="6273225"/>
            <a:ext cx="66920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5ºA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C954C56-0225-4454-9C37-F6FF64C79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711" y="2576497"/>
            <a:ext cx="2949051" cy="130741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7D76B8C-FD32-4BE3-AE15-C867A6A58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132" y="5071004"/>
            <a:ext cx="2919560" cy="130741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36DBF00-1C46-44B5-820B-5C3C407E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726" y="3451003"/>
            <a:ext cx="2919560" cy="147452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FDC2250-E9F1-4CB3-A40B-D9400E24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57"/>
          <a:stretch/>
        </p:blipFill>
        <p:spPr>
          <a:xfrm>
            <a:off x="0" y="716637"/>
            <a:ext cx="2919560" cy="18234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93E9CA8-3D54-4701-A1EE-F45DF864F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21" y="2499641"/>
            <a:ext cx="2919560" cy="147188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BE8BE7C-2CEF-4487-AAA3-6FCC5B850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9" y="3883910"/>
            <a:ext cx="2919560" cy="151817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28D683E-9959-4D61-9AAC-E6FE35E26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611" y="2038500"/>
            <a:ext cx="2919560" cy="153541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0CE1C44-BE00-4FA5-AB49-E99FD3B121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99" y="5322770"/>
            <a:ext cx="2965046" cy="11346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1A73F4B-5A6C-4C87-8E5C-41CC68482A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5023" y="3761397"/>
            <a:ext cx="2971093" cy="13841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B85156-B4D8-46B3-8325-FFA80C8AA4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6556" y="757745"/>
            <a:ext cx="2919560" cy="149904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B589193-18B5-4F53-9D99-F38F3D961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1488" y="732859"/>
            <a:ext cx="2971043" cy="13571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9B9090C-E89F-4267-AE80-83436EB411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9337" y="2274128"/>
            <a:ext cx="2919560" cy="149417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C3E1C63-37AC-4E6A-8888-965CD468E1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0005" y="4797443"/>
            <a:ext cx="2939281" cy="160594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64144B3-9752-4304-9A50-C30F68EE20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0141" y="750264"/>
            <a:ext cx="2832843" cy="175624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B1E4FB0-3C1D-4C8C-9D7E-2BD1BDECA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5676" y="3973598"/>
            <a:ext cx="2987308" cy="129292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89CBDD0-6ACF-47A0-AB83-5EBDC37A92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31305" y="5321804"/>
            <a:ext cx="2735059" cy="14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4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482842" y="6273225"/>
            <a:ext cx="6817251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5ºB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Imagem 2" descr="Uma imagem com pessoa, comer, boca, dónute&#10;&#10;Descrição gerada automaticamente">
            <a:extLst>
              <a:ext uri="{FF2B5EF4-FFF2-40B4-BE49-F238E27FC236}">
                <a16:creationId xmlns:a16="http://schemas.microsoft.com/office/drawing/2014/main" id="{306EAB42-FB1A-413C-67E8-856D35153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127" y="4100461"/>
            <a:ext cx="2743200" cy="1586323"/>
          </a:xfrm>
          <a:prstGeom prst="rect">
            <a:avLst/>
          </a:prstGeom>
        </p:spPr>
      </p:pic>
      <p:pic>
        <p:nvPicPr>
          <p:cNvPr id="4" name="Imagem 15" descr="Uma imagem com cosmético&#10;&#10;Descrição gerada automaticamente">
            <a:extLst>
              <a:ext uri="{FF2B5EF4-FFF2-40B4-BE49-F238E27FC236}">
                <a16:creationId xmlns:a16="http://schemas.microsoft.com/office/drawing/2014/main" id="{2088CE41-5627-0598-35C6-8D95F308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127" y="1023407"/>
            <a:ext cx="2743200" cy="1327759"/>
          </a:xfrm>
          <a:prstGeom prst="rect">
            <a:avLst/>
          </a:prstGeom>
        </p:spPr>
      </p:pic>
      <p:pic>
        <p:nvPicPr>
          <p:cNvPr id="16" name="Imagem 16">
            <a:extLst>
              <a:ext uri="{FF2B5EF4-FFF2-40B4-BE49-F238E27FC236}">
                <a16:creationId xmlns:a16="http://schemas.microsoft.com/office/drawing/2014/main" id="{BA5F3E4E-DEB2-F797-85B1-5CF9F7ECC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127" y="2777880"/>
            <a:ext cx="2743200" cy="906396"/>
          </a:xfrm>
          <a:prstGeom prst="rect">
            <a:avLst/>
          </a:prstGeom>
        </p:spPr>
      </p:pic>
      <p:pic>
        <p:nvPicPr>
          <p:cNvPr id="17" name="Imagem 17">
            <a:extLst>
              <a:ext uri="{FF2B5EF4-FFF2-40B4-BE49-F238E27FC236}">
                <a16:creationId xmlns:a16="http://schemas.microsoft.com/office/drawing/2014/main" id="{79CDBD2C-77B6-C336-2561-AB5BD490A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218" y="2976170"/>
            <a:ext cx="2743200" cy="1024414"/>
          </a:xfrm>
          <a:prstGeom prst="rect">
            <a:avLst/>
          </a:prstGeom>
        </p:spPr>
      </p:pic>
      <p:pic>
        <p:nvPicPr>
          <p:cNvPr id="18" name="Imagem 18" descr="Uma imagem com homem, cosmético&#10;&#10;Descrição gerada automaticamente">
            <a:extLst>
              <a:ext uri="{FF2B5EF4-FFF2-40B4-BE49-F238E27FC236}">
                <a16:creationId xmlns:a16="http://schemas.microsoft.com/office/drawing/2014/main" id="{ED9034A5-E835-E3D4-62FE-A0B59D7C2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18" y="4407175"/>
            <a:ext cx="2743200" cy="1388533"/>
          </a:xfrm>
          <a:prstGeom prst="rect">
            <a:avLst/>
          </a:prstGeom>
        </p:spPr>
      </p:pic>
      <p:pic>
        <p:nvPicPr>
          <p:cNvPr id="19" name="Imagem 19" descr="Uma imagem com desfocagem&#10;&#10;Descrição gerada automaticamente">
            <a:extLst>
              <a:ext uri="{FF2B5EF4-FFF2-40B4-BE49-F238E27FC236}">
                <a16:creationId xmlns:a16="http://schemas.microsoft.com/office/drawing/2014/main" id="{A2E417A3-CE61-2090-C33B-68A8B8AE3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426" y="4572233"/>
            <a:ext cx="2743200" cy="1414675"/>
          </a:xfrm>
          <a:prstGeom prst="rect">
            <a:avLst/>
          </a:prstGeom>
        </p:spPr>
      </p:pic>
      <p:pic>
        <p:nvPicPr>
          <p:cNvPr id="20" name="Imagem 20" descr="Uma imagem com desfocagem&#10;&#10;Descrição gerada automaticamente">
            <a:extLst>
              <a:ext uri="{FF2B5EF4-FFF2-40B4-BE49-F238E27FC236}">
                <a16:creationId xmlns:a16="http://schemas.microsoft.com/office/drawing/2014/main" id="{934D7D8B-C1B3-9DC6-D46C-D240FCC8C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426" y="3136426"/>
            <a:ext cx="2743200" cy="1079955"/>
          </a:xfrm>
          <a:prstGeom prst="rect">
            <a:avLst/>
          </a:prstGeom>
        </p:spPr>
      </p:pic>
      <p:pic>
        <p:nvPicPr>
          <p:cNvPr id="21" name="Imagem 21" descr="Uma imagem com desfocagem&#10;&#10;Descrição gerada automaticamente">
            <a:extLst>
              <a:ext uri="{FF2B5EF4-FFF2-40B4-BE49-F238E27FC236}">
                <a16:creationId xmlns:a16="http://schemas.microsoft.com/office/drawing/2014/main" id="{60271888-A3A0-A897-2CE2-9D8D427104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218" y="1021930"/>
            <a:ext cx="2743200" cy="1231751"/>
          </a:xfrm>
          <a:prstGeom prst="rect">
            <a:avLst/>
          </a:prstGeom>
        </p:spPr>
      </p:pic>
      <p:pic>
        <p:nvPicPr>
          <p:cNvPr id="22" name="Imagem 22" descr="Uma imagem com interior, fechar, lenço para cabeça, cosmético&#10;&#10;Descrição gerada automaticamente">
            <a:extLst>
              <a:ext uri="{FF2B5EF4-FFF2-40B4-BE49-F238E27FC236}">
                <a16:creationId xmlns:a16="http://schemas.microsoft.com/office/drawing/2014/main" id="{C33CC574-873C-17DB-1B96-5CAA456F1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427" y="1017199"/>
            <a:ext cx="2743200" cy="15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4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482842" y="6273225"/>
            <a:ext cx="6817251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5ºC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agem 5" descr="Uma imagem com pessoa, fechar&#10;&#10;Descrição gerada automaticamente">
            <a:extLst>
              <a:ext uri="{FF2B5EF4-FFF2-40B4-BE49-F238E27FC236}">
                <a16:creationId xmlns:a16="http://schemas.microsoft.com/office/drawing/2014/main" id="{38D792F4-4F0B-29D8-FB4D-E1016D8D9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01" y="1966469"/>
            <a:ext cx="2743200" cy="2051701"/>
          </a:xfrm>
          <a:prstGeom prst="rect">
            <a:avLst/>
          </a:prstGeom>
        </p:spPr>
      </p:pic>
      <p:pic>
        <p:nvPicPr>
          <p:cNvPr id="6" name="Imagem 6" descr="Uma imagem com fechar, cosmético, desfocagem, óculos&#10;&#10;Descrição gerada automaticamente">
            <a:extLst>
              <a:ext uri="{FF2B5EF4-FFF2-40B4-BE49-F238E27FC236}">
                <a16:creationId xmlns:a16="http://schemas.microsoft.com/office/drawing/2014/main" id="{72FD112E-B90C-759F-2ABE-D88E49954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02" y="1265148"/>
            <a:ext cx="2743200" cy="1408480"/>
          </a:xfrm>
          <a:prstGeom prst="rect">
            <a:avLst/>
          </a:prstGeom>
        </p:spPr>
      </p:pic>
      <p:pic>
        <p:nvPicPr>
          <p:cNvPr id="7" name="Imagem 9" descr="Uma imagem com pessoa, mulher, escova de dentes, cansativo&#10;&#10;Descrição gerada automaticamente">
            <a:extLst>
              <a:ext uri="{FF2B5EF4-FFF2-40B4-BE49-F238E27FC236}">
                <a16:creationId xmlns:a16="http://schemas.microsoft.com/office/drawing/2014/main" id="{B5D7879E-8FFA-EE61-CC17-BBF79601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513" y="5247306"/>
            <a:ext cx="1295400" cy="800100"/>
          </a:xfrm>
          <a:prstGeom prst="rect">
            <a:avLst/>
          </a:prstGeom>
        </p:spPr>
      </p:pic>
      <p:pic>
        <p:nvPicPr>
          <p:cNvPr id="10" name="Imagem 10" descr="Uma imagem com interior, alimentação, sobremesa, fechar&#10;&#10;Descrição gerada automaticamente">
            <a:extLst>
              <a:ext uri="{FF2B5EF4-FFF2-40B4-BE49-F238E27FC236}">
                <a16:creationId xmlns:a16="http://schemas.microsoft.com/office/drawing/2014/main" id="{0CBC55AA-13D5-C5D8-0A2D-0923A67A0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955" y="2708300"/>
            <a:ext cx="2743200" cy="2153920"/>
          </a:xfrm>
          <a:prstGeom prst="rect">
            <a:avLst/>
          </a:prstGeom>
        </p:spPr>
      </p:pic>
      <p:pic>
        <p:nvPicPr>
          <p:cNvPr id="11" name="Imagem 11" descr="Uma imagem com interior, cosmético, fechar&#10;&#10;Descrição gerada automaticamente">
            <a:extLst>
              <a:ext uri="{FF2B5EF4-FFF2-40B4-BE49-F238E27FC236}">
                <a16:creationId xmlns:a16="http://schemas.microsoft.com/office/drawing/2014/main" id="{E09B0EAC-3937-EFDB-00E5-96EC8D259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486" y="3240833"/>
            <a:ext cx="2743200" cy="1610965"/>
          </a:xfrm>
          <a:prstGeom prst="rect">
            <a:avLst/>
          </a:prstGeom>
        </p:spPr>
      </p:pic>
      <p:pic>
        <p:nvPicPr>
          <p:cNvPr id="12" name="Imagem 12" descr="Uma imagem com cosmético, fechar, mordidela&#10;&#10;Descrição gerada automaticamente">
            <a:extLst>
              <a:ext uri="{FF2B5EF4-FFF2-40B4-BE49-F238E27FC236}">
                <a16:creationId xmlns:a16="http://schemas.microsoft.com/office/drawing/2014/main" id="{6D4900DC-4E15-3882-EDBC-B5857F58E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463" y="1063640"/>
            <a:ext cx="2743200" cy="1759884"/>
          </a:xfrm>
          <a:prstGeom prst="rect">
            <a:avLst/>
          </a:prstGeom>
        </p:spPr>
      </p:pic>
      <p:pic>
        <p:nvPicPr>
          <p:cNvPr id="13" name="Imagem 13" descr="Uma imagem com boca, dentes, pessoa, cansativo&#10;&#10;Descrição gerada automaticamente">
            <a:extLst>
              <a:ext uri="{FF2B5EF4-FFF2-40B4-BE49-F238E27FC236}">
                <a16:creationId xmlns:a16="http://schemas.microsoft.com/office/drawing/2014/main" id="{97400541-89D7-9F6E-E198-166B975249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011" y="838084"/>
            <a:ext cx="2743200" cy="1559859"/>
          </a:xfrm>
          <a:prstGeom prst="rect">
            <a:avLst/>
          </a:prstGeom>
        </p:spPr>
      </p:pic>
      <p:pic>
        <p:nvPicPr>
          <p:cNvPr id="14" name="Imagem 14" descr="Uma imagem com fechar, cosmético, óculos&#10;&#10;Descrição gerada automaticamente">
            <a:extLst>
              <a:ext uri="{FF2B5EF4-FFF2-40B4-BE49-F238E27FC236}">
                <a16:creationId xmlns:a16="http://schemas.microsoft.com/office/drawing/2014/main" id="{8CFCD511-EDDC-F9F6-C19A-D6A1AF3F0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8894" y="4674616"/>
            <a:ext cx="2743200" cy="1744301"/>
          </a:xfrm>
          <a:prstGeom prst="rect">
            <a:avLst/>
          </a:prstGeom>
        </p:spPr>
      </p:pic>
      <p:pic>
        <p:nvPicPr>
          <p:cNvPr id="15" name="Imagem 15" descr="Uma imagem com fechar, cosmético&#10;&#10;Descrição gerada automaticamente">
            <a:extLst>
              <a:ext uri="{FF2B5EF4-FFF2-40B4-BE49-F238E27FC236}">
                <a16:creationId xmlns:a16="http://schemas.microsoft.com/office/drawing/2014/main" id="{0678D9E8-8A09-E8F8-214D-C231CBB1F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335" y="4562269"/>
            <a:ext cx="2743200" cy="13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3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CEBABC1-FE9E-4821-A6CE-F7C45C20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31" y="2651165"/>
            <a:ext cx="3346994" cy="32006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CBB0CB2-CEC9-45AD-A4E4-1ADEDF79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260" y="4096168"/>
            <a:ext cx="3407959" cy="19691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CEAF0A-3855-45CF-9E1C-4AEA99B75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798" y="2227872"/>
            <a:ext cx="3468925" cy="19935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137971" y="6273225"/>
            <a:ext cx="7506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5ºD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1DFEA8-9216-4486-9EE0-0AF3C8287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26" y="895895"/>
            <a:ext cx="3548180" cy="163996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4EF034D-9248-459A-B183-E481ECC16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112" y="744035"/>
            <a:ext cx="3493311" cy="16948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8458D8-BF2D-4996-86E8-EC70C3C1A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091" y="887100"/>
            <a:ext cx="3523922" cy="15310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D465BA1-D376-4361-AEF1-D669E48A7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456" y="4469928"/>
            <a:ext cx="3383573" cy="151193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C5D424-225B-490C-BDF6-DEBE1ED33F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992" y="2411604"/>
            <a:ext cx="357256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2CCF851-888C-4B06-8367-5EB9143F1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87"/>
          <a:stretch/>
        </p:blipFill>
        <p:spPr>
          <a:xfrm>
            <a:off x="9336048" y="4001971"/>
            <a:ext cx="2910382" cy="110921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D2AF6BB-CE7F-45B7-B688-9913E2DAC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615" y="2470291"/>
            <a:ext cx="3322608" cy="14082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734230B-08C4-405F-A262-D6A53E2B1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" y="5391855"/>
            <a:ext cx="5538769" cy="146614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BECD39A-4BA9-447E-8C9C-D07314C04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466" y="1966560"/>
            <a:ext cx="3353091" cy="174360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CF2394B-A438-402E-AB48-F9D3A085A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7" y="2288972"/>
            <a:ext cx="3286029" cy="170702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EF51CEA-9DD7-4540-B290-3FDE184984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90"/>
          <a:stretch/>
        </p:blipFill>
        <p:spPr>
          <a:xfrm>
            <a:off x="9110138" y="764068"/>
            <a:ext cx="3035629" cy="169758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171634" y="6273225"/>
            <a:ext cx="74396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-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5ºE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9EFAF94-0F81-4020-A123-952B62A4C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57" y="3834276"/>
            <a:ext cx="3438442" cy="180457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8AB2402-7105-4D9A-8C28-569CE8EB53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9379" y="759240"/>
            <a:ext cx="3037908" cy="122078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2D90ED4-9C2E-4C5B-A80B-70880766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1890" y="738848"/>
            <a:ext cx="3353091" cy="145097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A8D7DAF-741F-4E4B-B40F-8D7FEC7E0C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039"/>
          <a:stretch/>
        </p:blipFill>
        <p:spPr>
          <a:xfrm>
            <a:off x="99584" y="794879"/>
            <a:ext cx="2847859" cy="174639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C3F7EE4-72C4-4F51-BCAC-19C6B4ADA6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218" y="2105185"/>
            <a:ext cx="2809667" cy="14663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BC28E57-4F15-4D22-8D2E-68406841C0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223"/>
          <a:stretch/>
        </p:blipFill>
        <p:spPr>
          <a:xfrm>
            <a:off x="3144273" y="3482823"/>
            <a:ext cx="3035629" cy="1564401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182E0B1-0FBD-42DD-9C94-66DFD5AA4C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0172" y="5016798"/>
            <a:ext cx="2937122" cy="132960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A108ACC-5D6B-4EC6-8C3D-86334F7085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513" y="3670151"/>
            <a:ext cx="3911263" cy="12789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43B9B0-4649-4243-AB74-E8E2AB5A15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71091" y="5084246"/>
            <a:ext cx="6649720" cy="12547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5504FD-ABC6-4205-928F-2148D5B94E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54349" y="4810284"/>
            <a:ext cx="3685714" cy="1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6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59DBD5-512E-4E81-BD15-E2CD4042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" y="1153882"/>
            <a:ext cx="3240000" cy="16405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AF565A-DE1F-4787-8F66-1CC1BC3CE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23297" r="16420" b="41392"/>
          <a:stretch/>
        </p:blipFill>
        <p:spPr bwMode="auto">
          <a:xfrm>
            <a:off x="0" y="4563900"/>
            <a:ext cx="3240000" cy="2179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7EE39BB-3F03-4460-93AF-D4EA1E71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23" y="781972"/>
            <a:ext cx="3240000" cy="14837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0212BE-C49D-4C0A-8D16-A30907A6C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357" y="4956257"/>
            <a:ext cx="3240000" cy="1901743"/>
          </a:xfrm>
          <a:prstGeom prst="ellipse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B483C8A-F2C8-4C6C-BB85-EA3FB5D27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567" y="2630848"/>
            <a:ext cx="3240000" cy="2153226"/>
          </a:xfrm>
          <a:prstGeom prst="ellipse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151A0F2-D3BB-4409-B47C-24E38837F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402" y="1784947"/>
            <a:ext cx="3240000" cy="1777722"/>
          </a:xfrm>
          <a:prstGeom prst="ellipse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C7E2627-DDE2-4E65-AB16-3EC9AAAD0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632" y="5052658"/>
            <a:ext cx="3240000" cy="1395761"/>
          </a:xfrm>
          <a:prstGeom prst="ellipse">
            <a:avLst/>
          </a:prstGeom>
        </p:spPr>
      </p:pic>
      <p:pic>
        <p:nvPicPr>
          <p:cNvPr id="13" name="Picture 2" descr="Image preview">
            <a:extLst>
              <a:ext uri="{FF2B5EF4-FFF2-40B4-BE49-F238E27FC236}">
                <a16:creationId xmlns:a16="http://schemas.microsoft.com/office/drawing/2014/main" id="{DAEE60BB-0FB1-4D37-9F8F-1C1D30F6B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4"/>
          <a:stretch/>
        </p:blipFill>
        <p:spPr bwMode="auto">
          <a:xfrm>
            <a:off x="7523841" y="3415476"/>
            <a:ext cx="3240000" cy="17207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379447" y="6273225"/>
            <a:ext cx="7024039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– 5.º F</a:t>
            </a:r>
            <a:endParaRPr lang="pt-PT"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4A46352-0B98-4DA4-A512-5410F5F01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63" t="5946" r="29408" b="24416"/>
          <a:stretch/>
        </p:blipFill>
        <p:spPr>
          <a:xfrm>
            <a:off x="6487598" y="709555"/>
            <a:ext cx="3240000" cy="1640520"/>
          </a:xfrm>
          <a:prstGeom prst="ellipse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D3E7760-936A-4C3E-9035-10F2608F5A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6959"/>
          <a:stretch/>
        </p:blipFill>
        <p:spPr>
          <a:xfrm>
            <a:off x="4720356" y="2154042"/>
            <a:ext cx="2880000" cy="3028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483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EBAB453-3CE6-4C5B-8FBA-EDC9180C1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 r="2135" b="11889"/>
          <a:stretch/>
        </p:blipFill>
        <p:spPr bwMode="auto">
          <a:xfrm>
            <a:off x="4632435" y="2915701"/>
            <a:ext cx="2880000" cy="16363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84001EF-D567-4C40-9377-52CAFC8D6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14395" r="10167" b="11848"/>
          <a:stretch/>
        </p:blipFill>
        <p:spPr bwMode="auto">
          <a:xfrm>
            <a:off x="4225342" y="709557"/>
            <a:ext cx="2880000" cy="13401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8591CB8-A986-4DDA-B66E-F2762D22E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13936" b="16564"/>
          <a:stretch/>
        </p:blipFill>
        <p:spPr bwMode="auto">
          <a:xfrm rot="21182120">
            <a:off x="1348206" y="3171469"/>
            <a:ext cx="2880000" cy="17729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87FC688-F7A4-41A4-857C-A53021473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4727" b="9819"/>
          <a:stretch/>
        </p:blipFill>
        <p:spPr bwMode="auto">
          <a:xfrm>
            <a:off x="9300200" y="4182727"/>
            <a:ext cx="2880000" cy="26687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C923FB33-FE70-419A-B278-B543C2A84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5431" r="2962" b="55553"/>
          <a:stretch/>
        </p:blipFill>
        <p:spPr bwMode="auto">
          <a:xfrm>
            <a:off x="7615736" y="3150748"/>
            <a:ext cx="3096371" cy="12607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EEBAB50F-41D6-451C-94DA-FA3367CBE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5" b="39328"/>
          <a:stretch/>
        </p:blipFill>
        <p:spPr bwMode="auto">
          <a:xfrm>
            <a:off x="26164" y="703062"/>
            <a:ext cx="2880000" cy="26184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42C567FC-5F37-4E53-9367-D4DCBC254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22" y="4646160"/>
            <a:ext cx="2880000" cy="14113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E00789A0-3DEF-4C6B-87D3-261155276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29359" r="16714" b="41581"/>
          <a:stretch/>
        </p:blipFill>
        <p:spPr bwMode="auto">
          <a:xfrm>
            <a:off x="310290" y="4925867"/>
            <a:ext cx="2880000" cy="139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840AF508-7437-4979-BC25-CE7CDF66B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3987" r="15765" b="15051"/>
          <a:stretch/>
        </p:blipFill>
        <p:spPr bwMode="auto">
          <a:xfrm>
            <a:off x="6335623" y="4286793"/>
            <a:ext cx="2880000" cy="22037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DF125FB5-3054-46F3-B585-6DD71BB2D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t="11095" r="16446" b="46238"/>
          <a:stretch/>
        </p:blipFill>
        <p:spPr bwMode="auto">
          <a:xfrm>
            <a:off x="2768522" y="1898175"/>
            <a:ext cx="2880000" cy="14033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>
            <a:extLst>
              <a:ext uri="{FF2B5EF4-FFF2-40B4-BE49-F238E27FC236}">
                <a16:creationId xmlns:a16="http://schemas.microsoft.com/office/drawing/2014/main" id="{82E37AA0-D2BD-47FF-B90E-A370B683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11096" r="20069" b="34844"/>
          <a:stretch/>
        </p:blipFill>
        <p:spPr bwMode="auto">
          <a:xfrm rot="1764741">
            <a:off x="9300200" y="1215493"/>
            <a:ext cx="2880000" cy="16829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314526" y="6273225"/>
            <a:ext cx="7153881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– 5.º G</a:t>
            </a:r>
            <a:endParaRPr lang="pt-PT"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33DCC1F-0834-46BD-9956-D8C35D34F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07" y="1405101"/>
            <a:ext cx="2880000" cy="17786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7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1DF876E-878E-45B7-A068-143E8FE086DC}"/>
              </a:ext>
            </a:extLst>
          </p:cNvPr>
          <p:cNvSpPr/>
          <p:nvPr/>
        </p:nvSpPr>
        <p:spPr>
          <a:xfrm>
            <a:off x="1391410" y="0"/>
            <a:ext cx="940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 Mundial da Saúde Oral 2022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C7C9D8-D8F1-4FC7-B23A-25812FE24578}"/>
              </a:ext>
            </a:extLst>
          </p:cNvPr>
          <p:cNvSpPr/>
          <p:nvPr/>
        </p:nvSpPr>
        <p:spPr>
          <a:xfrm>
            <a:off x="2394677" y="6273225"/>
            <a:ext cx="6993581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PT" sz="32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Bocas saudáveis da minha turma – 6ºE</a:t>
            </a:r>
            <a:r>
              <a:rPr lang="pt-PT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º</a:t>
            </a:r>
            <a:endParaRPr lang="pt-PT" sz="32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3A2C75F-C230-4A5C-BD98-BB15D1D23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731" y="2953928"/>
            <a:ext cx="2608681" cy="1491791"/>
          </a:xfrm>
          <a:prstGeom prst="rect">
            <a:avLst/>
          </a:prstGeom>
          <a:ln w="38100"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4D5AAD2-9E92-459F-BC66-052F7B822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9" y="911320"/>
            <a:ext cx="2731453" cy="1129798"/>
          </a:xfrm>
          <a:prstGeom prst="rect">
            <a:avLst/>
          </a:prstGeom>
          <a:ln w="3175"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96D1B1B-0774-4465-9890-B956309D3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290" y="2877664"/>
            <a:ext cx="3231509" cy="1659034"/>
          </a:xfrm>
          <a:prstGeom prst="rect">
            <a:avLst/>
          </a:prstGeom>
          <a:ln w="57150"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6695BB-C577-4A49-BC4A-70D7ECDD7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039" y="3232303"/>
            <a:ext cx="3090939" cy="1066556"/>
          </a:xfrm>
          <a:prstGeom prst="rect">
            <a:avLst/>
          </a:prstGeom>
          <a:ln w="57150"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7AC3EBE-77A6-41F5-A15E-CAC140AD0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6879" y="4445719"/>
            <a:ext cx="2469099" cy="1994772"/>
          </a:xfrm>
          <a:prstGeom prst="rect">
            <a:avLst/>
          </a:prstGeom>
          <a:ln w="57150"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EA52BBB-2EC9-4F14-8B6F-7C237D753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8" y="1013474"/>
            <a:ext cx="3256233" cy="1774046"/>
          </a:xfrm>
          <a:prstGeom prst="rect">
            <a:avLst/>
          </a:prstGeom>
          <a:ln w="57150"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61C879D-A53C-45F1-92EF-D47904707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1359" y="1065365"/>
            <a:ext cx="2570670" cy="2020078"/>
          </a:xfrm>
          <a:prstGeom prst="rect">
            <a:avLst/>
          </a:prstGeom>
          <a:ln w="57150"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8FE28B-B81F-45B1-BCFB-CC36183FA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3420" y="974672"/>
            <a:ext cx="2914620" cy="1812848"/>
          </a:xfrm>
          <a:prstGeom prst="rect">
            <a:avLst/>
          </a:prstGeom>
          <a:ln w="57150"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946B96B-9B4D-4E50-8508-B1D2DB5FC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93" y="2204875"/>
            <a:ext cx="2670279" cy="1261981"/>
          </a:xfrm>
          <a:prstGeom prst="rect">
            <a:avLst/>
          </a:prstGeom>
          <a:ln w="57150"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5746B86-D1B6-4DE1-A4BA-3E7831F651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55" t="7241" r="6385" b="8205"/>
          <a:stretch/>
        </p:blipFill>
        <p:spPr>
          <a:xfrm>
            <a:off x="247196" y="5294363"/>
            <a:ext cx="2240125" cy="1296472"/>
          </a:xfrm>
          <a:prstGeom prst="rect">
            <a:avLst/>
          </a:prstGeom>
          <a:ln w="38100"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6FAE77A-5089-491C-8B5C-845AB0EDBE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11" t="16221" r="1526" b="6236"/>
          <a:stretch/>
        </p:blipFill>
        <p:spPr>
          <a:xfrm>
            <a:off x="2816472" y="4501344"/>
            <a:ext cx="2460668" cy="1724775"/>
          </a:xfrm>
          <a:prstGeom prst="rect">
            <a:avLst/>
          </a:prstGeom>
          <a:ln w="57150"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8E5A9E0-BADA-4260-BEBA-1C2668C205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6291" y="4650386"/>
            <a:ext cx="3908624" cy="137267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FEDB262-0A28-49B6-A75F-F7BA466BBB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1926" y="3630613"/>
            <a:ext cx="2460668" cy="153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7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BFC8EA0B84C82438C5EB16C432D0EF9" ma:contentTypeVersion="8" ma:contentTypeDescription="Criar um novo documento." ma:contentTypeScope="" ma:versionID="a53d04e1a3f6363239f77b75c9bebd8a">
  <xsd:schema xmlns:xsd="http://www.w3.org/2001/XMLSchema" xmlns:xs="http://www.w3.org/2001/XMLSchema" xmlns:p="http://schemas.microsoft.com/office/2006/metadata/properties" xmlns:ns2="63f77665-92b9-4d41-8cfe-b7f26712d37a" targetNamespace="http://schemas.microsoft.com/office/2006/metadata/properties" ma:root="true" ma:fieldsID="7f802194655cbabd118bc91cbd7e0439" ns2:_="">
    <xsd:import namespace="63f77665-92b9-4d41-8cfe-b7f26712d3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f77665-92b9-4d41-8cfe-b7f26712d3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9C85DA-A6FA-4316-8980-5FA83A89D46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1FC0B18-0A2E-4642-95C7-4A2909355204}">
  <ds:schemaRefs>
    <ds:schemaRef ds:uri="63f77665-92b9-4d41-8cfe-b7f26712d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2927107-BA32-45C1-96F8-4A2BA53E5E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Application>Microsoft Office PowerPoint</Application>
  <PresentationFormat>Widescreen</PresentationFormat>
  <Slides>14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Circuito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Neli Maria de Sa Maciel</dc:creator>
  <cp:revision>1</cp:revision>
  <dcterms:created xsi:type="dcterms:W3CDTF">2022-03-28T15:47:40Z</dcterms:created>
  <dcterms:modified xsi:type="dcterms:W3CDTF">2022-04-02T21:41:32Z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0x0101003BFC8EA0B84C82438C5EB16C432D0EF9</vt:lpwstr>
  </property>
</Properties>
</file>