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8" r:id="rId9"/>
    <p:sldId id="263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DB332-A10F-9C89-81AE-05FBE0CF739A}" v="25" dt="2023-11-28T19:08:23.870"/>
    <p1510:client id="{35492E0F-FB3D-7FD6-A9C0-B8550C992E0C}" v="12" dt="2023-12-06T14:59:18.323"/>
    <p1510:client id="{3D901C0E-9F70-45FF-9A10-23ADF1A1E7D7}" v="721" dt="2023-11-25T12:26:14.004"/>
    <p1510:client id="{4C6EBC6C-48D8-83FD-CF89-13286079EB72}" v="199" dt="2023-11-28T21:45:34.902"/>
    <p1510:client id="{6CCDE182-519D-BC83-AB40-E3524783E0D5}" v="156" dt="2023-11-28T13:58:20.903"/>
    <p1510:client id="{6D3B153F-FE90-0A26-9A18-D450F160B1FA}" v="19" dt="2023-12-06T14:47:27.360"/>
    <p1510:client id="{7E40CB15-779F-B7E0-7DE5-013B0DE0D3FC}" v="1" dt="2023-11-28T19:18:31.602"/>
    <p1510:client id="{89E8B866-820A-C3CD-02AD-FACE4D924DAF}" v="36" dt="2023-11-28T18:51:17.512"/>
    <p1510:client id="{8F2601FC-FA47-EAD2-DBD9-25C8062CC107}" v="105" dt="2023-11-27T22:00:33.160"/>
    <p1510:client id="{9E625905-A591-83BA-DEFA-EDBAF6B9EE97}" v="17" dt="2023-11-28T21:56:33.232"/>
    <p1510:client id="{A0D9CB5B-6A1C-27CD-E374-DFC477FD532D}" v="83" dt="2023-11-28T14:06:41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com Tema 2 - Destaqu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8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7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4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6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7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6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8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commons.wikimedia.org/wiki/File:Emoji_u1f446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w8rfihN3c&amp;t=5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pt-PT" sz="4400">
                <a:cs typeface="Calibri Light"/>
              </a:rPr>
              <a:t>Anne Sullivan</a:t>
            </a:r>
            <a:endParaRPr lang="pt-PT" sz="44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t-PT" dirty="0">
                <a:cs typeface="Calibri"/>
              </a:rPr>
              <a:t>Bárbara Lemos 4º Ano de </a:t>
            </a:r>
            <a:r>
              <a:rPr lang="pt-PT" dirty="0" err="1">
                <a:cs typeface="Calibri"/>
              </a:rPr>
              <a:t>Crestins</a:t>
            </a:r>
            <a:endParaRPr lang="pt-PT" dirty="0" err="1"/>
          </a:p>
        </p:txBody>
      </p:sp>
      <p:pic>
        <p:nvPicPr>
          <p:cNvPr id="4" name="Imagem 3" descr="Uma imagem com Cara humana, retrato, pessoa, vestuário&#10;&#10;Descrição gerada automaticamente">
            <a:extLst>
              <a:ext uri="{FF2B5EF4-FFF2-40B4-BE49-F238E27FC236}">
                <a16:creationId xmlns:a16="http://schemas.microsoft.com/office/drawing/2014/main" id="{AF780B8C-6819-978C-ACF2-E985A96E3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4" r="21731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2E154-0983-52BA-547D-09087746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PT" sz="3200">
                <a:cs typeface="Calibri Light"/>
              </a:rPr>
              <a:t>Factos rápidos:</a:t>
            </a:r>
            <a:endParaRPr lang="pt-PT" sz="320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3B48C8-AAAE-0B1B-679E-1AA4F187D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2000" dirty="0">
                <a:cs typeface="Calibri"/>
              </a:rPr>
              <a:t>Nascimento: 14 de abril de 1866</a:t>
            </a:r>
          </a:p>
          <a:p>
            <a:r>
              <a:rPr lang="pt-PT" sz="2000" dirty="0">
                <a:cs typeface="Calibri"/>
              </a:rPr>
              <a:t>Morte: 20 de outubro de 1936 (70 anos)</a:t>
            </a:r>
          </a:p>
          <a:p>
            <a:r>
              <a:rPr lang="pt-PT" sz="2000" dirty="0">
                <a:cs typeface="Calibri"/>
              </a:rPr>
              <a:t>Profissão: Professora</a:t>
            </a:r>
          </a:p>
          <a:p>
            <a:r>
              <a:rPr lang="pt-PT" sz="2000" dirty="0">
                <a:cs typeface="Calibri"/>
              </a:rPr>
              <a:t>Nome completo: Johanna </a:t>
            </a:r>
            <a:r>
              <a:rPr lang="pt-PT" sz="2000" dirty="0" err="1">
                <a:cs typeface="Calibri"/>
              </a:rPr>
              <a:t>Mansfield</a:t>
            </a:r>
            <a:r>
              <a:rPr lang="pt-PT" sz="2000" dirty="0">
                <a:cs typeface="Calibri"/>
              </a:rPr>
              <a:t> Sullivan </a:t>
            </a:r>
            <a:r>
              <a:rPr lang="pt-PT" sz="2000" dirty="0" err="1">
                <a:cs typeface="Calibri"/>
              </a:rPr>
              <a:t>Macy</a:t>
            </a:r>
          </a:p>
          <a:p>
            <a:r>
              <a:rPr lang="pt-PT" sz="2000" dirty="0">
                <a:cs typeface="Calibri"/>
              </a:rPr>
              <a:t>Nacionalidade: Americana</a:t>
            </a:r>
          </a:p>
          <a:p>
            <a:endParaRPr lang="pt-PT" sz="2000">
              <a:cs typeface="Calibri"/>
            </a:endParaRPr>
          </a:p>
        </p:txBody>
      </p:sp>
      <p:pic>
        <p:nvPicPr>
          <p:cNvPr id="5" name="Picture 4" descr="Grande plano de páginas de livros">
            <a:extLst>
              <a:ext uri="{FF2B5EF4-FFF2-40B4-BE49-F238E27FC236}">
                <a16:creationId xmlns:a16="http://schemas.microsoft.com/office/drawing/2014/main" id="{F502AEF3-046E-7BED-7B98-EA7C16239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9" r="12089" b="4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23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27695-2D1D-B856-C7EB-3244AA4E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PT" sz="4000">
                <a:cs typeface="Calibri Light"/>
              </a:rPr>
              <a:t>Biografia: </a:t>
            </a:r>
            <a:r>
              <a:rPr lang="pt-PT" sz="4000">
                <a:latin typeface="Baguet Script"/>
                <a:cs typeface="Calibri"/>
              </a:rPr>
              <a:t>Primeira Infância</a:t>
            </a:r>
            <a:endParaRPr lang="pt-PT" sz="4000">
              <a:latin typeface="Baguet Script"/>
              <a:cs typeface="Calibri Light" panose="020F0302020204030204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BE94F02-7306-17BB-7210-049DD1A8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1779918"/>
            <a:ext cx="5035093" cy="45045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z="2400" dirty="0">
                <a:latin typeface="Baguet Script"/>
                <a:ea typeface="+mn-lt"/>
                <a:cs typeface="+mn-lt"/>
              </a:rPr>
              <a:t>Anne Sullivan nasceu a 14 de abril de 1866, em </a:t>
            </a:r>
            <a:r>
              <a:rPr lang="pt-PT" sz="2400" dirty="0" err="1">
                <a:latin typeface="Baguet Script"/>
                <a:ea typeface="+mn-lt"/>
                <a:cs typeface="+mn-lt"/>
              </a:rPr>
              <a:t>Feeding</a:t>
            </a:r>
            <a:r>
              <a:rPr lang="pt-PT" sz="2400" dirty="0">
                <a:latin typeface="Baguet Script"/>
                <a:ea typeface="+mn-lt"/>
                <a:cs typeface="+mn-lt"/>
              </a:rPr>
              <a:t> </a:t>
            </a:r>
            <a:r>
              <a:rPr lang="pt-PT" sz="2400" dirty="0" err="1">
                <a:latin typeface="Baguet Script"/>
                <a:ea typeface="+mn-lt"/>
                <a:cs typeface="+mn-lt"/>
              </a:rPr>
              <a:t>Hills</a:t>
            </a:r>
            <a:r>
              <a:rPr lang="pt-PT" sz="2400" dirty="0">
                <a:latin typeface="Baguet Script"/>
                <a:ea typeface="+mn-lt"/>
                <a:cs typeface="+mn-lt"/>
              </a:rPr>
              <a:t>, Massachusetts. Ela nasceu de pais imigrantes irlandeses, Thomas e Alice </a:t>
            </a:r>
            <a:r>
              <a:rPr lang="pt-PT" sz="2400" dirty="0" err="1">
                <a:latin typeface="Baguet Script"/>
                <a:ea typeface="+mn-lt"/>
                <a:cs typeface="+mn-lt"/>
              </a:rPr>
              <a:t>Cloesy</a:t>
            </a:r>
            <a:r>
              <a:rPr lang="pt-PT" sz="2400" dirty="0">
                <a:latin typeface="Baguet Script"/>
                <a:ea typeface="+mn-lt"/>
                <a:cs typeface="+mn-lt"/>
              </a:rPr>
              <a:t> Sullivan. O seu pai era alcoólatra e a sua mãe tinha tuberculose. Ela tinha um irmão mais novo chamado James. Anne Sullivan contraiu tracoma aos cinco anos e, durante um período de tempo, perdeu a visão.</a:t>
            </a:r>
            <a:endParaRPr lang="pt-PT" sz="2400">
              <a:latin typeface="Baguet Script"/>
              <a:cs typeface="Calibri"/>
            </a:endParaRPr>
          </a:p>
          <a:p>
            <a:endParaRPr lang="pt-PT" sz="2000">
              <a:cs typeface="Calibri"/>
            </a:endParaRPr>
          </a:p>
        </p:txBody>
      </p:sp>
      <p:pic>
        <p:nvPicPr>
          <p:cNvPr id="5" name="Picture 4" descr="Um urso de peluche">
            <a:extLst>
              <a:ext uri="{FF2B5EF4-FFF2-40B4-BE49-F238E27FC236}">
                <a16:creationId xmlns:a16="http://schemas.microsoft.com/office/drawing/2014/main" id="{9FD4DB37-38A5-630D-D032-54C256665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0" r="-3" b="-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42904-623C-4314-366B-E105FFFC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pt-PT" sz="3200">
                <a:cs typeface="Calibri Light"/>
              </a:rPr>
              <a:t>Biografia: </a:t>
            </a:r>
            <a:r>
              <a:rPr lang="pt-PT" sz="3200">
                <a:latin typeface="Miriam Fixed"/>
                <a:cs typeface="Calibri Light"/>
              </a:rPr>
              <a:t>Carreira</a:t>
            </a:r>
            <a:endParaRPr lang="pt-PT" sz="320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EDB610E-A4E6-EB17-EF69-996FF0D47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74799"/>
            <a:ext cx="4085665" cy="35912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z="2000" dirty="0">
                <a:latin typeface="Miriam Fixed"/>
                <a:ea typeface="+mn-lt"/>
                <a:cs typeface="+mn-lt"/>
              </a:rPr>
              <a:t>Em 1886, Sullivan formou-se na </a:t>
            </a:r>
            <a:r>
              <a:rPr lang="pt-PT" sz="2000" err="1">
                <a:latin typeface="Miriam Fixed"/>
                <a:ea typeface="+mn-lt"/>
                <a:cs typeface="+mn-lt"/>
              </a:rPr>
              <a:t>Perkins</a:t>
            </a:r>
            <a:r>
              <a:rPr lang="pt-PT" sz="2000" dirty="0">
                <a:latin typeface="Miriam Fixed"/>
                <a:ea typeface="+mn-lt"/>
                <a:cs typeface="+mn-lt"/>
              </a:rPr>
              <a:t> </a:t>
            </a:r>
            <a:r>
              <a:rPr lang="pt-PT" sz="2000" err="1">
                <a:latin typeface="Miriam Fixed"/>
                <a:ea typeface="+mn-lt"/>
                <a:cs typeface="+mn-lt"/>
              </a:rPr>
              <a:t>School</a:t>
            </a:r>
            <a:r>
              <a:rPr lang="pt-PT" sz="2000" dirty="0">
                <a:latin typeface="Miriam Fixed"/>
                <a:ea typeface="+mn-lt"/>
                <a:cs typeface="+mn-lt"/>
              </a:rPr>
              <a:t> for </a:t>
            </a:r>
            <a:r>
              <a:rPr lang="pt-PT" sz="2000" err="1">
                <a:latin typeface="Miriam Fixed"/>
                <a:ea typeface="+mn-lt"/>
                <a:cs typeface="+mn-lt"/>
              </a:rPr>
              <a:t>the</a:t>
            </a:r>
            <a:r>
              <a:rPr lang="pt-PT" sz="2000" dirty="0">
                <a:latin typeface="Miriam Fixed"/>
                <a:ea typeface="+mn-lt"/>
                <a:cs typeface="+mn-lt"/>
              </a:rPr>
              <a:t> </a:t>
            </a:r>
            <a:r>
              <a:rPr lang="pt-PT" sz="2000" err="1">
                <a:latin typeface="Miriam Fixed"/>
                <a:ea typeface="+mn-lt"/>
                <a:cs typeface="+mn-lt"/>
              </a:rPr>
              <a:t>Blind,em</a:t>
            </a:r>
            <a:r>
              <a:rPr lang="pt-PT" sz="2000" dirty="0">
                <a:latin typeface="Miriam Fixed"/>
                <a:ea typeface="+mn-lt"/>
                <a:cs typeface="+mn-lt"/>
              </a:rPr>
              <a:t> Boston como oradora da turma. Imediatamente depois disso, ela foi convidada pela a Família </a:t>
            </a:r>
            <a:r>
              <a:rPr lang="pt-PT" sz="2000" err="1">
                <a:latin typeface="Miriam Fixed"/>
                <a:ea typeface="+mn-lt"/>
                <a:cs typeface="+mn-lt"/>
              </a:rPr>
              <a:t>Keller</a:t>
            </a:r>
            <a:r>
              <a:rPr lang="pt-PT" sz="2000" dirty="0">
                <a:latin typeface="Miriam Fixed"/>
                <a:ea typeface="+mn-lt"/>
                <a:cs typeface="+mn-lt"/>
              </a:rPr>
              <a:t> para ensinar a sua filha Helen em </a:t>
            </a:r>
            <a:r>
              <a:rPr lang="pt-PT" sz="2000" err="1">
                <a:latin typeface="Miriam Fixed"/>
                <a:ea typeface="+mn-lt"/>
                <a:cs typeface="+mn-lt"/>
              </a:rPr>
              <a:t>Tuscumbia</a:t>
            </a:r>
            <a:r>
              <a:rPr lang="pt-PT" sz="2000" dirty="0">
                <a:latin typeface="Miriam Fixed"/>
                <a:ea typeface="+mn-lt"/>
                <a:cs typeface="+mn-lt"/>
              </a:rPr>
              <a:t>, Alabama. Em 1887, Sullivan aceitou a oferta da família </a:t>
            </a:r>
            <a:r>
              <a:rPr lang="pt-PT" sz="2000" err="1">
                <a:latin typeface="Miriam Fixed"/>
                <a:ea typeface="+mn-lt"/>
                <a:cs typeface="+mn-lt"/>
              </a:rPr>
              <a:t>Keller</a:t>
            </a:r>
            <a:r>
              <a:rPr lang="pt-PT" sz="2000" dirty="0">
                <a:latin typeface="Miriam Fixed"/>
                <a:ea typeface="+mn-lt"/>
                <a:cs typeface="+mn-lt"/>
              </a:rPr>
              <a:t> e iniciou a sua tarefa ao longo da vida como professora de Helen Keller</a:t>
            </a:r>
            <a:r>
              <a:rPr lang="pt-PT" sz="2000">
                <a:latin typeface="Miriam Fixed"/>
                <a:ea typeface="+mn-lt"/>
                <a:cs typeface="+mn-lt"/>
              </a:rPr>
              <a:t>. Helen era cega e surda.</a:t>
            </a:r>
            <a:endParaRPr lang="pt-PT" sz="1800">
              <a:latin typeface="Miriam Fixed"/>
              <a:cs typeface="Calibri" panose="020F0502020204030204"/>
            </a:endParaRPr>
          </a:p>
        </p:txBody>
      </p:sp>
      <p:pic>
        <p:nvPicPr>
          <p:cNvPr id="5" name="Picture 4" descr="Óculos em cima de um livro">
            <a:extLst>
              <a:ext uri="{FF2B5EF4-FFF2-40B4-BE49-F238E27FC236}">
                <a16:creationId xmlns:a16="http://schemas.microsoft.com/office/drawing/2014/main" id="{7AEF20B3-25B5-2574-ACC6-D3627AA12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4" r="28862" b="10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1FDCF7-606C-9D25-3FD5-15249714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PT" sz="5400"/>
              <a:t>O Milagre de Anne Sullivan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A17DACE-6475-2322-0B17-9594F394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71" y="2599729"/>
            <a:ext cx="4358607" cy="35363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t-PT" sz="2200" dirty="0">
              <a:cs typeface="Calibri"/>
            </a:endParaRPr>
          </a:p>
          <a:p>
            <a:pPr>
              <a:buSzPct val="114999"/>
            </a:pPr>
            <a:r>
              <a:rPr lang="pt-PT" sz="2200" dirty="0"/>
              <a:t>Também era </a:t>
            </a:r>
            <a:r>
              <a:rPr lang="pt-PT" sz="2200" err="1"/>
              <a:t>defeciente</a:t>
            </a:r>
            <a:r>
              <a:rPr lang="pt-PT" sz="2200" dirty="0"/>
              <a:t>. Havia sido quase cega, mas depois de 9 operações, recuperou alguns graus da visão;</a:t>
            </a:r>
            <a:endParaRPr lang="pt-PT" sz="2200" dirty="0">
              <a:cs typeface="Calibri"/>
            </a:endParaRPr>
          </a:p>
          <a:p>
            <a:pPr>
              <a:buSzPct val="114999"/>
            </a:pPr>
            <a:r>
              <a:rPr lang="pt-PT" sz="2200" dirty="0">
                <a:cs typeface="Calibri"/>
              </a:rPr>
              <a:t>Deu aulas a </a:t>
            </a:r>
            <a:r>
              <a:rPr lang="pt-PT" sz="2200" dirty="0" err="1">
                <a:cs typeface="Calibri"/>
              </a:rPr>
              <a:t>Helan</a:t>
            </a:r>
            <a:r>
              <a:rPr lang="pt-PT" sz="2200" dirty="0">
                <a:cs typeface="Calibri"/>
              </a:rPr>
              <a:t> </a:t>
            </a:r>
            <a:r>
              <a:rPr lang="pt-PT" sz="2200" dirty="0" err="1">
                <a:cs typeface="Calibri"/>
              </a:rPr>
              <a:t>Keller</a:t>
            </a:r>
            <a:r>
              <a:rPr lang="pt-PT" sz="2200" dirty="0">
                <a:cs typeface="Calibri"/>
              </a:rPr>
              <a:t> uma menina surda e cega. Quando Anne morreu, foi ao lado de </a:t>
            </a:r>
            <a:r>
              <a:rPr lang="pt-PT" sz="2200" dirty="0" err="1">
                <a:cs typeface="Calibri"/>
              </a:rPr>
              <a:t>Helan</a:t>
            </a:r>
            <a:r>
              <a:rPr lang="pt-PT" sz="2200" dirty="0">
                <a:cs typeface="Calibri"/>
              </a:rPr>
              <a:t>.</a:t>
            </a:r>
          </a:p>
        </p:txBody>
      </p:sp>
      <p:pic>
        <p:nvPicPr>
          <p:cNvPr id="4" name="Imagem 3" descr="Flor de frangipani">
            <a:extLst>
              <a:ext uri="{FF2B5EF4-FFF2-40B4-BE49-F238E27FC236}">
                <a16:creationId xmlns:a16="http://schemas.microsoft.com/office/drawing/2014/main" id="{7BA04434-85E8-5684-66CE-9B7C6BA24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0" r="773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478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BE676B-A566-8EFB-9683-AFDF3AE1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u="sng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Algumas</a:t>
            </a:r>
            <a:r>
              <a:rPr lang="en-US" sz="56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Imagens</a:t>
            </a:r>
          </a:p>
        </p:txBody>
      </p:sp>
      <p:pic>
        <p:nvPicPr>
          <p:cNvPr id="5" name="Imagem 4" descr="Uma imagem com vestuário, pessoa, Cara humana, quadro&#10;&#10;Descrição gerada automaticamente">
            <a:extLst>
              <a:ext uri="{FF2B5EF4-FFF2-40B4-BE49-F238E27FC236}">
                <a16:creationId xmlns:a16="http://schemas.microsoft.com/office/drawing/2014/main" id="{B8FA2621-0D2E-3189-E97F-E7CDEB717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338"/>
          <a:stretch/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4" name="Marcador de Posição de Conteúdo 3" descr="Uma imagem com vestuário, pessoa, ar livre, Estilo retro&#10;&#10;Descrição gerada automaticamente">
            <a:extLst>
              <a:ext uri="{FF2B5EF4-FFF2-40B4-BE49-F238E27FC236}">
                <a16:creationId xmlns:a16="http://schemas.microsoft.com/office/drawing/2014/main" id="{73F0A8A4-5DF8-B321-DB3B-7469221C9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2327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6" name="Imagem 5" descr="Uma imagem com vestuário, pessoa, Cara humana, ar livre&#10;&#10;Descrição gerada automaticamente">
            <a:extLst>
              <a:ext uri="{FF2B5EF4-FFF2-40B4-BE49-F238E27FC236}">
                <a16:creationId xmlns:a16="http://schemas.microsoft.com/office/drawing/2014/main" id="{1523B189-F43D-388D-22A4-2998DD5522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11" r="11956" b="-2"/>
          <a:stretch/>
        </p:blipFill>
        <p:spPr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9BE32020-6275-81CE-3A0D-CFD6FA61B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84730" y="4354182"/>
            <a:ext cx="2103408" cy="216091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55B9E5-EE7C-3949-90FD-B00E5B6F1B4E}"/>
              </a:ext>
            </a:extLst>
          </p:cNvPr>
          <p:cNvSpPr txBox="1"/>
          <p:nvPr/>
        </p:nvSpPr>
        <p:spPr>
          <a:xfrm>
            <a:off x="3009900" y="6515100"/>
            <a:ext cx="6172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4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Fundo abstrato de dados">
            <a:extLst>
              <a:ext uri="{FF2B5EF4-FFF2-40B4-BE49-F238E27FC236}">
                <a16:creationId xmlns:a16="http://schemas.microsoft.com/office/drawing/2014/main" id="{DF512B5C-794C-F971-612C-79511A04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1" r="16736" b="-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7715FF-A74D-3BDC-0F71-6E243382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Um vídeo: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F3482E9-9FC3-B607-8A7E-97718F5C4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5403" y="4629234"/>
            <a:ext cx="344576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hlinkClick r:id="rId3"/>
              </a:rPr>
              <a:t>O Milagre de Anne Sullivan - DESENHO Helen Keller - YouTube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uas pessoas a segurar de cada outra pessoa">
            <a:extLst>
              <a:ext uri="{FF2B5EF4-FFF2-40B4-BE49-F238E27FC236}">
                <a16:creationId xmlns:a16="http://schemas.microsoft.com/office/drawing/2014/main" id="{81331E13-314F-3CD4-CD97-F56921A3B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F25C09-E366-1E49-1783-9549DAE9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PT" sz="4000">
                <a:cs typeface="Calibri Light"/>
              </a:rPr>
              <a:t>Conclusão:</a:t>
            </a:r>
            <a:endParaRPr lang="pt-PT" sz="400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28B05C-E488-24F7-B421-98AC14F81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dirty="0">
                <a:cs typeface="Calibri"/>
              </a:rPr>
              <a:t>Com dedicação e amizade é sempre possível ultrapassar as deficiências que possamos ter ou as dificuldades que encontremos na vida.</a:t>
            </a:r>
          </a:p>
          <a:p>
            <a:r>
              <a:rPr lang="pt-PT" dirty="0">
                <a:cs typeface="Calibri"/>
              </a:rPr>
              <a:t>O importante é não desistir!!!</a:t>
            </a:r>
          </a:p>
        </p:txBody>
      </p:sp>
    </p:spTree>
    <p:extLst>
      <p:ext uri="{BB962C8B-B14F-4D97-AF65-F5344CB8AC3E}">
        <p14:creationId xmlns:p14="http://schemas.microsoft.com/office/powerpoint/2010/main" val="28163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3584972-A7A0-8DFD-F03A-0F233815E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21405"/>
              </p:ext>
            </p:extLst>
          </p:nvPr>
        </p:nvGraphicFramePr>
        <p:xfrm>
          <a:off x="1092679" y="488830"/>
          <a:ext cx="9092789" cy="5058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2789">
                  <a:extLst>
                    <a:ext uri="{9D8B030D-6E8A-4147-A177-3AD203B41FA5}">
                      <a16:colId xmlns:a16="http://schemas.microsoft.com/office/drawing/2014/main" val="4274855460"/>
                    </a:ext>
                  </a:extLst>
                </a:gridCol>
              </a:tblGrid>
              <a:tr h="5058399">
                <a:tc>
                  <a:txBody>
                    <a:bodyPr/>
                    <a:lstStyle/>
                    <a:p>
                      <a:r>
                        <a:rPr lang="pt-PT" sz="7200" dirty="0">
                          <a:latin typeface="Bradley Hand ITC"/>
                        </a:rPr>
                        <a:t>Obrigada! Espero que tenham gostado!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8572"/>
                  </a:ext>
                </a:extLst>
              </a:tr>
            </a:tbl>
          </a:graphicData>
        </a:graphic>
      </p:graphicFrame>
      <p:pic>
        <p:nvPicPr>
          <p:cNvPr id="3" name="Mulher a bater palmas as mãos" descr="Mulher a bater palmas as mãos">
            <a:hlinkClick r:id="" action="ppaction://media"/>
            <a:extLst>
              <a:ext uri="{FF2B5EF4-FFF2-40B4-BE49-F238E27FC236}">
                <a16:creationId xmlns:a16="http://schemas.microsoft.com/office/drawing/2014/main" id="{ABD56E41-06DF-837F-04A1-439673E93A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1425" y="2971800"/>
            <a:ext cx="56547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9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Ecrã Panorâmico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Office Theme</vt:lpstr>
      <vt:lpstr>Anne Sullivan</vt:lpstr>
      <vt:lpstr>Factos rápidos:</vt:lpstr>
      <vt:lpstr>Biografia: Primeira Infância</vt:lpstr>
      <vt:lpstr>Biografia: Carreira</vt:lpstr>
      <vt:lpstr>O Milagre de Anne Sullivan</vt:lpstr>
      <vt:lpstr>Algumas Imagens</vt:lpstr>
      <vt:lpstr>Um vídeo:</vt:lpstr>
      <vt:lpstr>Conclusão: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536</cp:revision>
  <dcterms:created xsi:type="dcterms:W3CDTF">2023-11-25T11:00:34Z</dcterms:created>
  <dcterms:modified xsi:type="dcterms:W3CDTF">2023-12-06T14:59:19Z</dcterms:modified>
</cp:coreProperties>
</file>